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60" r:id="rId1"/>
    <p:sldMasterId id="2147483672" r:id="rId2"/>
    <p:sldMasterId id="2147483717" r:id="rId3"/>
    <p:sldMasterId id="2147483765" r:id="rId4"/>
    <p:sldMasterId id="2147483769" r:id="rId5"/>
    <p:sldMasterId id="2147483773" r:id="rId6"/>
    <p:sldMasterId id="2147483829" r:id="rId7"/>
  </p:sldMasterIdLst>
  <p:notesMasterIdLst>
    <p:notesMasterId r:id="rId36"/>
  </p:notesMasterIdLst>
  <p:sldIdLst>
    <p:sldId id="256" r:id="rId8"/>
    <p:sldId id="2147473283" r:id="rId9"/>
    <p:sldId id="2147478457" r:id="rId10"/>
    <p:sldId id="2147473275" r:id="rId11"/>
    <p:sldId id="2147473270" r:id="rId12"/>
    <p:sldId id="2147473236" r:id="rId13"/>
    <p:sldId id="2147473271" r:id="rId14"/>
    <p:sldId id="258" r:id="rId15"/>
    <p:sldId id="2147473233" r:id="rId16"/>
    <p:sldId id="2147481224" r:id="rId17"/>
    <p:sldId id="2147473278" r:id="rId18"/>
    <p:sldId id="2147481225" r:id="rId19"/>
    <p:sldId id="2147473280" r:id="rId20"/>
    <p:sldId id="2147473281" r:id="rId21"/>
    <p:sldId id="2147473241" r:id="rId22"/>
    <p:sldId id="2147473267" r:id="rId23"/>
    <p:sldId id="2147473268" r:id="rId24"/>
    <p:sldId id="2147473251" r:id="rId25"/>
    <p:sldId id="2147473269" r:id="rId26"/>
    <p:sldId id="2147473282" r:id="rId27"/>
    <p:sldId id="2147481226" r:id="rId28"/>
    <p:sldId id="2147478458" r:id="rId29"/>
    <p:sldId id="319" r:id="rId30"/>
    <p:sldId id="2147478459" r:id="rId31"/>
    <p:sldId id="2147481222" r:id="rId32"/>
    <p:sldId id="2147477899" r:id="rId33"/>
    <p:sldId id="280" r:id="rId34"/>
    <p:sldId id="2147481223"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h/OqvYL+HROLruJs+GRz5iwpb2x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15"/>
    <p:restoredTop sz="94590"/>
  </p:normalViewPr>
  <p:slideViewPr>
    <p:cSldViewPr snapToGrid="0">
      <p:cViewPr varScale="1">
        <p:scale>
          <a:sx n="192" d="100"/>
          <a:sy n="192" d="100"/>
        </p:scale>
        <p:origin x="176" y="3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89"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87" Type="http://customschemas.google.com/relationships/presentationmetadata" Target="meta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90"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Sans" charset="0"/>
                <a:ea typeface="IBM Plex Sans" charset="0"/>
                <a:cs typeface="IBM Plex Sans" charset="0"/>
              </a:rPr>
              <a:t>Pre-processing, debiasing, dedup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3265F7-F3E4-4348-9FEB-1E19EC0B2B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586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455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sym typeface="IBM Plex Sans Light"/>
              </a:rPr>
              <a:t>Group Name / DOC ID / Month XX, 2020 / © 2020 IBM Corporation</a:t>
            </a:r>
          </a:p>
        </p:txBody>
      </p:sp>
    </p:spTree>
    <p:extLst>
      <p:ext uri="{BB962C8B-B14F-4D97-AF65-F5344CB8AC3E}">
        <p14:creationId xmlns:p14="http://schemas.microsoft.com/office/powerpoint/2010/main" val="26232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4" name="Google Shape;10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88047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Arial" panose="020B0604020202020204" pitchFamily="34" charset="0"/>
                <a:sym typeface="Arial"/>
              </a:rPr>
              <a:pPr marL="0" marR="0" lvl="0" indent="0" algn="r" defTabSz="1829379"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Arial" panose="020B0604020202020204" pitchFamily="34" charset="0"/>
              <a:sym typeface="Arial"/>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Arial" panose="020B0604020202020204" pitchFamily="34" charset="0"/>
                <a:sym typeface="IBM Plex Sans Light"/>
              </a:rPr>
              <a:t>Group Name / DOC ID / Month XX, 2022 / © 2022 IBM Corporation</a:t>
            </a:r>
          </a:p>
        </p:txBody>
      </p:sp>
    </p:spTree>
    <p:extLst>
      <p:ext uri="{BB962C8B-B14F-4D97-AF65-F5344CB8AC3E}">
        <p14:creationId xmlns:p14="http://schemas.microsoft.com/office/powerpoint/2010/main" val="310022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Level of abstraction</a:t>
            </a:r>
          </a:p>
          <a:p>
            <a:r>
              <a:rPr lang="en-US" dirty="0"/>
              <a:t>Pluggability of hardware</a:t>
            </a:r>
          </a:p>
          <a:p>
            <a:r>
              <a:rPr lang="en-US" dirty="0"/>
              <a:t>Open / not proprietary</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p:txBody>
      </p:sp>
    </p:spTree>
    <p:extLst>
      <p:ext uri="{BB962C8B-B14F-4D97-AF65-F5344CB8AC3E}">
        <p14:creationId xmlns:p14="http://schemas.microsoft.com/office/powerpoint/2010/main" val="2034540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4"/>
          </p:nvPr>
        </p:nvSpPr>
        <p:spPr/>
        <p:txBody>
          <a:bodyPr/>
          <a:lstStyle/>
          <a:p>
            <a:pPr marL="0" marR="0" lvl="0" indent="0" algn="l" defTabSz="18292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sym typeface="IBM Plex Sans Light"/>
              </a:rPr>
              <a:t>Footer</a:t>
            </a:r>
          </a:p>
        </p:txBody>
      </p:sp>
    </p:spTree>
    <p:extLst>
      <p:ext uri="{BB962C8B-B14F-4D97-AF65-F5344CB8AC3E}">
        <p14:creationId xmlns:p14="http://schemas.microsoft.com/office/powerpoint/2010/main" val="390721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695DC-6D8E-B061-03A4-5DE984F68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EDB98E-129A-1D90-9BBA-BFF06791DAE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0A22621-4E46-0DC8-2C39-21AD1A377DF5}"/>
              </a:ext>
            </a:extLst>
          </p:cNvPr>
          <p:cNvSpPr>
            <a:spLocks noGrp="1"/>
          </p:cNvSpPr>
          <p:nvPr>
            <p:ph type="body" idx="1"/>
          </p:nvPr>
        </p:nvSpPr>
        <p:spPr/>
        <p:txBody>
          <a:bodyPr/>
          <a:lstStyle/>
          <a:p>
            <a:r>
              <a:rPr lang="en-US" dirty="0"/>
              <a:t>All these concerns make IBM unique in the world of AI.</a:t>
            </a:r>
          </a:p>
          <a:p>
            <a:r>
              <a:rPr lang="en-US" dirty="0"/>
              <a:t>IBM has built a reputation of trust for centuries and we have prioritized the broad needs of business trying  to adopt new technologies securely and responsibly. </a:t>
            </a:r>
          </a:p>
          <a:p>
            <a:r>
              <a:rPr lang="en-US" dirty="0"/>
              <a:t>Gen AI is no exception.</a:t>
            </a:r>
          </a:p>
          <a:p>
            <a:endParaRPr lang="en-US" dirty="0"/>
          </a:p>
          <a:p>
            <a:r>
              <a:rPr lang="en-US" dirty="0"/>
              <a:t>IBM has built Gen AI with </a:t>
            </a:r>
            <a:r>
              <a:rPr lang="en-US" dirty="0" err="1"/>
              <a:t>watsonx</a:t>
            </a:r>
            <a:r>
              <a:rPr lang="en-US" dirty="0"/>
              <a:t> with businesses in mind that want to build their own AI solutions or use models and data that is secure, open, flexible, and scales easily.</a:t>
            </a:r>
          </a:p>
          <a:p>
            <a:r>
              <a:rPr lang="en-US" dirty="0" err="1"/>
              <a:t>Watsonx.governance</a:t>
            </a:r>
            <a:r>
              <a:rPr lang="en-US" dirty="0"/>
              <a:t> allows for implementing responsible, transparent and explainable AI through toolkits supporting the entire model development, deployment, and tuning lifecycle.</a:t>
            </a:r>
          </a:p>
          <a:p>
            <a:endParaRPr lang="en-US" dirty="0"/>
          </a:p>
          <a:p>
            <a:r>
              <a:rPr lang="en-US" dirty="0"/>
              <a:t>IBM is also unique when it comes to infrastructure. Our focus on </a:t>
            </a:r>
            <a:r>
              <a:rPr lang="en-US" dirty="0" err="1"/>
              <a:t>multicloud</a:t>
            </a:r>
            <a:r>
              <a:rPr lang="en-US" dirty="0"/>
              <a:t>, </a:t>
            </a:r>
            <a:r>
              <a:rPr lang="en-US" dirty="0" err="1"/>
              <a:t>hyprid</a:t>
            </a:r>
            <a:r>
              <a:rPr lang="en-US" dirty="0"/>
              <a:t>-cloud and highly regulated industries like financial services, provide a much greater focus on the data and model governance needed to build responsible Gen AI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a:extLst>
              <a:ext uri="{FF2B5EF4-FFF2-40B4-BE49-F238E27FC236}">
                <a16:creationId xmlns:a16="http://schemas.microsoft.com/office/drawing/2014/main" id="{CC509F9F-8AB1-7910-CE00-46E6B2B856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AA5B93-DBAC-C94B-9DDC-0CE10FBECB7C}"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78395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15.emf"/><Relationship Id="rId4" Type="http://schemas.openxmlformats.org/officeDocument/2006/relationships/tags" Target="../tags/tag8.xml"/><Relationship Id="rId9" Type="http://schemas.openxmlformats.org/officeDocument/2006/relationships/oleObject" Target="../embeddings/oleObject2.bin"/></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E8BB-F7A2-4A64-D4E0-D0A6616A14E0}"/>
              </a:ext>
            </a:extLst>
          </p:cNvPr>
          <p:cNvSpPr>
            <a:spLocks noGrp="1"/>
          </p:cNvSpPr>
          <p:nvPr>
            <p:ph type="ctrTitle"/>
          </p:nvPr>
        </p:nvSpPr>
        <p:spPr>
          <a:xfrm>
            <a:off x="1143000" y="841773"/>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8B1B41D-114C-2CC2-1202-73E4575C57CD}"/>
              </a:ext>
            </a:extLst>
          </p:cNvPr>
          <p:cNvSpPr>
            <a:spLocks noGrp="1"/>
          </p:cNvSpPr>
          <p:nvPr>
            <p:ph type="subTitle" idx="1"/>
          </p:nvPr>
        </p:nvSpPr>
        <p:spPr>
          <a:xfrm>
            <a:off x="1143000" y="2701529"/>
            <a:ext cx="6858000" cy="124182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68B9C1D-8D8E-EBC6-A915-393A6819E754}"/>
              </a:ext>
            </a:extLst>
          </p:cNvPr>
          <p:cNvSpPr>
            <a:spLocks noGrp="1"/>
          </p:cNvSpPr>
          <p:nvPr>
            <p:ph type="dt" sz="half" idx="10"/>
          </p:nvPr>
        </p:nvSpPr>
        <p:spPr/>
        <p:txBody>
          <a:bodyPr/>
          <a:lstStyle/>
          <a:p>
            <a:fld id="{3E212E53-73BC-4C4D-B414-69CA14EE6B17}" type="datetime1">
              <a:rPr lang="en-US" smtClean="0"/>
              <a:t>2/6/25</a:t>
            </a:fld>
            <a:endParaRPr lang="en-US" dirty="0"/>
          </a:p>
        </p:txBody>
      </p:sp>
      <p:sp>
        <p:nvSpPr>
          <p:cNvPr id="5" name="Footer Placeholder 4">
            <a:extLst>
              <a:ext uri="{FF2B5EF4-FFF2-40B4-BE49-F238E27FC236}">
                <a16:creationId xmlns:a16="http://schemas.microsoft.com/office/drawing/2014/main" id="{4215E33D-9C25-1A47-6EB4-4A275B5CB3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33871ED-9031-7C21-2C2E-017C35897D8B}"/>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1585043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C12A7-A9C5-2913-4ED3-98B869DD42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677354-A655-D0ED-175B-0FC8F69436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2FFA1-3841-2C22-A718-5A69ACA41A3B}"/>
              </a:ext>
            </a:extLst>
          </p:cNvPr>
          <p:cNvSpPr>
            <a:spLocks noGrp="1"/>
          </p:cNvSpPr>
          <p:nvPr>
            <p:ph type="dt" sz="half" idx="10"/>
          </p:nvPr>
        </p:nvSpPr>
        <p:spPr/>
        <p:txBody>
          <a:bodyPr/>
          <a:lstStyle/>
          <a:p>
            <a:fld id="{52D80D16-BC17-584B-B236-3D5C6C50A881}" type="datetime1">
              <a:rPr lang="en-US" smtClean="0"/>
              <a:t>2/6/25</a:t>
            </a:fld>
            <a:endParaRPr lang="en-US" dirty="0"/>
          </a:p>
        </p:txBody>
      </p:sp>
      <p:sp>
        <p:nvSpPr>
          <p:cNvPr id="5" name="Footer Placeholder 4">
            <a:extLst>
              <a:ext uri="{FF2B5EF4-FFF2-40B4-BE49-F238E27FC236}">
                <a16:creationId xmlns:a16="http://schemas.microsoft.com/office/drawing/2014/main" id="{0D5AB592-77E9-B137-385A-22AD634356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5C3012-AC4A-895B-FC11-8903FCEC5749}"/>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34041318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16000" y="216028"/>
            <a:ext cx="2783985" cy="714971"/>
          </a:xfrm>
        </p:spPr>
        <p:txBody>
          <a:bodyPr/>
          <a:lstStyle>
            <a:lvl1pPr>
              <a:lnSpc>
                <a:spcPct val="110000"/>
              </a:lnSpc>
              <a:defRPr sz="135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16000" y="1285875"/>
            <a:ext cx="378688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4785691" y="1285875"/>
            <a:ext cx="378569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8825933" y="4852066"/>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59942287"/>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27511686" y="588985"/>
            <a:ext cx="5562535" cy="4294632"/>
          </a:xfrm>
        </p:spPr>
        <p:txBody>
          <a:bodyPr/>
          <a:lstStyle/>
          <a:p>
            <a:r>
              <a:rPr lang="en-US"/>
              <a:t>Click to edit Master title style</a:t>
            </a:r>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27301033" y="0"/>
            <a:ext cx="1959769" cy="32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30403801" y="0"/>
            <a:ext cx="1959769" cy="3210128"/>
          </a:xfrm>
        </p:spPr>
        <p:txBody>
          <a:bodyPr/>
          <a:lstStyle/>
          <a:p>
            <a:pPr lvl="4"/>
            <a:r>
              <a:rPr lang="en-US"/>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219456" y="200983"/>
            <a:ext cx="1837944" cy="429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4768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6000"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8825933" y="4852066"/>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3278878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847120"/>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3715457" cy="1072158"/>
          </a:xfrm>
        </p:spPr>
        <p:txBody>
          <a:bodyPr/>
          <a:lstStyle>
            <a:lvl1pPr>
              <a:lnSpc>
                <a:spcPct val="100000"/>
              </a:lnSpc>
              <a:defRPr sz="2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4787097" y="168021"/>
            <a:ext cx="4140238" cy="3215283"/>
          </a:xfrm>
        </p:spPr>
        <p:txBody>
          <a:bodyPr/>
          <a:lstStyle>
            <a:lvl1pPr>
              <a:lnSpc>
                <a:spcPct val="100000"/>
              </a:lnSpc>
              <a:spcBef>
                <a:spcPts val="0"/>
              </a:spcBef>
              <a:defRPr sz="2400">
                <a:solidFill>
                  <a:schemeClr val="tx2"/>
                </a:solidFill>
              </a:defRPr>
            </a:lvl1pPr>
            <a:lvl2pPr marL="219456" indent="-219456">
              <a:lnSpc>
                <a:spcPct val="100000"/>
              </a:lnSpc>
              <a:spcBef>
                <a:spcPts val="0"/>
              </a:spcBef>
              <a:defRPr sz="2400">
                <a:solidFill>
                  <a:schemeClr val="tx2"/>
                </a:solidFill>
              </a:defRPr>
            </a:lvl2pPr>
            <a:lvl3pPr marL="411480" indent="-219456">
              <a:lnSpc>
                <a:spcPct val="100000"/>
              </a:lnSpc>
              <a:spcBef>
                <a:spcPts val="0"/>
              </a:spcBef>
              <a:defRPr sz="2400">
                <a:solidFill>
                  <a:schemeClr val="tx2"/>
                </a:solidFill>
              </a:defRPr>
            </a:lvl3pPr>
            <a:lvl4pPr marL="658368">
              <a:lnSpc>
                <a:spcPct val="100000"/>
              </a:lnSpc>
              <a:spcBef>
                <a:spcPts val="0"/>
              </a:spcBef>
              <a:defRPr sz="2400">
                <a:solidFill>
                  <a:schemeClr val="tx2"/>
                </a:solidFill>
              </a:defRPr>
            </a:lvl4pPr>
            <a:lvl5pPr>
              <a:lnSpc>
                <a:spcPct val="100000"/>
              </a:lnSpc>
              <a:spcBef>
                <a:spcPts val="0"/>
              </a:spcBef>
              <a:defRPr sz="2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89628597"/>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9"/>
            <a:ext cx="1858324" cy="1715095"/>
          </a:xfrm>
        </p:spPr>
        <p:txBody>
          <a:bodyPr/>
          <a:lstStyle>
            <a:lvl1pPr>
              <a:lnSpc>
                <a:spcPct val="100000"/>
              </a:lnSpc>
              <a:defRPr sz="2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4785689" y="213719"/>
            <a:ext cx="1857133" cy="4286845"/>
          </a:xfrm>
        </p:spPr>
        <p:txBody>
          <a:bodyPr/>
          <a:lstStyle>
            <a:lvl1pPr defTabSz="435489">
              <a:spcBef>
                <a:spcPts val="0"/>
              </a:spcBef>
              <a:defRPr>
                <a:solidFill>
                  <a:schemeClr val="tx1"/>
                </a:solidFill>
              </a:defRPr>
            </a:lvl1pPr>
            <a:lvl2pPr defTabSz="435489">
              <a:spcBef>
                <a:spcPts val="0"/>
              </a:spcBef>
              <a:defRPr>
                <a:solidFill>
                  <a:schemeClr val="tx1"/>
                </a:solidFill>
              </a:defRPr>
            </a:lvl2pPr>
            <a:lvl3pPr defTabSz="435489">
              <a:spcBef>
                <a:spcPts val="0"/>
              </a:spcBef>
              <a:defRPr>
                <a:solidFill>
                  <a:schemeClr val="tx1"/>
                </a:solidFill>
              </a:defRPr>
            </a:lvl3pPr>
            <a:lvl4pPr defTabSz="435489">
              <a:spcBef>
                <a:spcPts val="0"/>
              </a:spcBef>
              <a:defRPr>
                <a:solidFill>
                  <a:schemeClr val="tx1"/>
                </a:solidFill>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7072583" y="213719"/>
            <a:ext cx="1855943" cy="4286845"/>
          </a:xfrm>
        </p:spPr>
        <p:txBody>
          <a:bodyPr/>
          <a:lstStyle>
            <a:lvl1pPr defTabSz="435489">
              <a:spcBef>
                <a:spcPts val="0"/>
              </a:spcBef>
              <a:defRPr>
                <a:solidFill>
                  <a:schemeClr val="tx1"/>
                </a:solidFill>
              </a:defRPr>
            </a:lvl1pPr>
            <a:lvl2pPr defTabSz="435489">
              <a:spcBef>
                <a:spcPts val="0"/>
              </a:spcBef>
              <a:defRPr>
                <a:solidFill>
                  <a:schemeClr val="tx1"/>
                </a:solidFill>
              </a:defRPr>
            </a:lvl2pPr>
            <a:lvl3pPr defTabSz="435489">
              <a:spcBef>
                <a:spcPts val="0"/>
              </a:spcBef>
              <a:defRPr>
                <a:solidFill>
                  <a:schemeClr val="tx1"/>
                </a:solidFill>
              </a:defRPr>
            </a:lvl3pPr>
            <a:lvl4pPr defTabSz="435489">
              <a:spcBef>
                <a:spcPts val="0"/>
              </a:spcBef>
              <a:defRPr>
                <a:solidFill>
                  <a:schemeClr val="tx1"/>
                </a:solidFill>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13094" y="4801589"/>
            <a:ext cx="1858324" cy="142875"/>
          </a:xfrm>
        </p:spPr>
        <p:txBody>
          <a:bodyPr/>
          <a:lstStyle/>
          <a:p>
            <a:r>
              <a:rPr lang="en-US"/>
              <a:t>IBM Confidential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52313796"/>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722341"/>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3715457" cy="1072158"/>
          </a:xfrm>
        </p:spPr>
        <p:txBody>
          <a:bodyPr/>
          <a:lstStyle>
            <a:lvl1pPr>
              <a:lnSpc>
                <a:spcPct val="100000"/>
              </a:lnSpc>
              <a:defRPr sz="2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4787097" y="168021"/>
            <a:ext cx="4140238" cy="3215283"/>
          </a:xfrm>
        </p:spPr>
        <p:txBody>
          <a:bodyPr/>
          <a:lstStyle>
            <a:lvl1pPr>
              <a:lnSpc>
                <a:spcPct val="100000"/>
              </a:lnSpc>
              <a:spcBef>
                <a:spcPts val="0"/>
              </a:spcBef>
              <a:defRPr sz="2400">
                <a:solidFill>
                  <a:schemeClr val="tx2"/>
                </a:solidFill>
              </a:defRPr>
            </a:lvl1pPr>
            <a:lvl2pPr marL="219456" indent="-219456">
              <a:lnSpc>
                <a:spcPct val="100000"/>
              </a:lnSpc>
              <a:spcBef>
                <a:spcPts val="0"/>
              </a:spcBef>
              <a:defRPr sz="2400">
                <a:solidFill>
                  <a:schemeClr val="tx2"/>
                </a:solidFill>
              </a:defRPr>
            </a:lvl2pPr>
            <a:lvl3pPr marL="411480" indent="-219456">
              <a:lnSpc>
                <a:spcPct val="100000"/>
              </a:lnSpc>
              <a:spcBef>
                <a:spcPts val="0"/>
              </a:spcBef>
              <a:defRPr sz="2400">
                <a:solidFill>
                  <a:schemeClr val="tx2"/>
                </a:solidFill>
              </a:defRPr>
            </a:lvl3pPr>
            <a:lvl4pPr marL="658368">
              <a:lnSpc>
                <a:spcPct val="100000"/>
              </a:lnSpc>
              <a:spcBef>
                <a:spcPts val="0"/>
              </a:spcBef>
              <a:defRPr sz="2400">
                <a:solidFill>
                  <a:schemeClr val="tx2"/>
                </a:solidFill>
              </a:defRPr>
            </a:lvl4pPr>
            <a:lvl5pPr>
              <a:lnSpc>
                <a:spcPct val="100000"/>
              </a:lnSpc>
              <a:spcBef>
                <a:spcPts val="0"/>
              </a:spcBef>
              <a:defRPr sz="2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98129718"/>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131275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9144000" cy="4500563"/>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2358033"/>
          </a:xfrm>
        </p:spPr>
        <p:txBody>
          <a:bodyPr/>
          <a:lstStyle>
            <a:lvl1pPr>
              <a:lnSpc>
                <a:spcPct val="100000"/>
              </a:lnSpc>
              <a:defRPr sz="3225">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2501487" y="4531777"/>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61408554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1852A6-F7D3-A3B1-7687-4987EB279F84}"/>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254FC6-5C78-8C0C-9FEC-B7F6D0B338C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4AE4A-A1EA-0B41-E1AE-72F525C064EB}"/>
              </a:ext>
            </a:extLst>
          </p:cNvPr>
          <p:cNvSpPr>
            <a:spLocks noGrp="1"/>
          </p:cNvSpPr>
          <p:nvPr>
            <p:ph type="dt" sz="half" idx="10"/>
          </p:nvPr>
        </p:nvSpPr>
        <p:spPr/>
        <p:txBody>
          <a:bodyPr/>
          <a:lstStyle/>
          <a:p>
            <a:fld id="{3D0C2EB4-AF56-8C4F-A03B-F31517A129BA}" type="datetime1">
              <a:rPr lang="en-US" smtClean="0"/>
              <a:t>2/6/25</a:t>
            </a:fld>
            <a:endParaRPr lang="en-US" dirty="0"/>
          </a:p>
        </p:txBody>
      </p:sp>
      <p:sp>
        <p:nvSpPr>
          <p:cNvPr id="5" name="Footer Placeholder 4">
            <a:extLst>
              <a:ext uri="{FF2B5EF4-FFF2-40B4-BE49-F238E27FC236}">
                <a16:creationId xmlns:a16="http://schemas.microsoft.com/office/drawing/2014/main" id="{11A29485-5778-131F-B3E7-94C8360EEC8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80F950-5096-1CE0-C7A0-7E3DEDA2C8BD}"/>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355326300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9144000" cy="450056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indent="0" algn="l" defTabSz="342900" rtl="0" eaLnBrk="1" fontAlgn="base" latinLnBrk="0" hangingPunct="1">
              <a:lnSpc>
                <a:spcPct val="100000"/>
              </a:lnSpc>
              <a:spcBef>
                <a:spcPct val="0"/>
              </a:spcBef>
              <a:spcAft>
                <a:spcPct val="0"/>
              </a:spcAft>
              <a:buClrTx/>
              <a:buSzTx/>
              <a:buFont typeface="IBM Plex Sans Light"/>
              <a:buNone/>
              <a:tabLst/>
            </a:pPr>
            <a:endParaRPr kumimoji="0" lang="en-US" sz="525"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2501487" y="4531777"/>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1220727426"/>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969919573"/>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15999" y="4673727"/>
            <a:ext cx="4143431" cy="285750"/>
          </a:xfrm>
        </p:spPr>
        <p:txBody>
          <a:bodyPr anchor="b"/>
          <a:lstStyle>
            <a:lvl1pPr>
              <a:lnSpc>
                <a:spcPct val="110000"/>
              </a:lnSpc>
              <a:spcBef>
                <a:spcPts val="0"/>
              </a:spcBef>
              <a:defRPr sz="105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1152542191"/>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144018"/>
            <a:ext cx="3787409" cy="3929658"/>
          </a:xfrm>
        </p:spPr>
        <p:txBody>
          <a:bodyPr/>
          <a:lstStyle>
            <a:lvl1pPr>
              <a:lnSpc>
                <a:spcPct val="100000"/>
              </a:lnSpc>
              <a:defRPr sz="3225">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16665" y="4697611"/>
            <a:ext cx="614283" cy="228600"/>
          </a:xfrm>
          <a:prstGeom prst="rect">
            <a:avLst/>
          </a:prstGeom>
        </p:spPr>
      </p:pic>
    </p:spTree>
    <p:extLst>
      <p:ext uri="{BB962C8B-B14F-4D97-AF65-F5344CB8AC3E}">
        <p14:creationId xmlns:p14="http://schemas.microsoft.com/office/powerpoint/2010/main" val="2990308665"/>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5999" y="216027"/>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572643"/>
            <a:ext cx="3786885" cy="3501628"/>
          </a:xfrm>
        </p:spPr>
        <p:txBody>
          <a:bodyPr/>
          <a:lstStyle>
            <a:lvl1pPr>
              <a:lnSpc>
                <a:spcPct val="100000"/>
              </a:lnSpc>
              <a:defRPr sz="3225">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16665" y="4697611"/>
            <a:ext cx="614283" cy="228600"/>
          </a:xfrm>
          <a:prstGeom prst="rect">
            <a:avLst/>
          </a:prstGeom>
        </p:spPr>
      </p:pic>
    </p:spTree>
    <p:extLst>
      <p:ext uri="{BB962C8B-B14F-4D97-AF65-F5344CB8AC3E}">
        <p14:creationId xmlns:p14="http://schemas.microsoft.com/office/powerpoint/2010/main" val="1112995775"/>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1858324" cy="1715095"/>
          </a:xfrm>
        </p:spPr>
        <p:txBody>
          <a:bodyPr/>
          <a:lstStyle>
            <a:lvl1pPr>
              <a:lnSpc>
                <a:spcPct val="100000"/>
              </a:lnSpc>
              <a:defRPr sz="2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4785689" y="213718"/>
            <a:ext cx="1857133" cy="4286845"/>
          </a:xfrm>
        </p:spPr>
        <p:txBody>
          <a:bodyPr/>
          <a:lstStyle>
            <a:lvl1pPr defTabSz="435483">
              <a:spcBef>
                <a:spcPts val="0"/>
              </a:spcBef>
              <a:defRPr>
                <a:solidFill>
                  <a:schemeClr val="tx1"/>
                </a:solidFill>
              </a:defRPr>
            </a:lvl1pPr>
            <a:lvl2pPr defTabSz="435483">
              <a:spcBef>
                <a:spcPts val="0"/>
              </a:spcBef>
              <a:defRPr>
                <a:solidFill>
                  <a:schemeClr val="tx1"/>
                </a:solidFill>
              </a:defRPr>
            </a:lvl2pPr>
            <a:lvl3pPr defTabSz="435483">
              <a:spcBef>
                <a:spcPts val="0"/>
              </a:spcBef>
              <a:defRPr>
                <a:solidFill>
                  <a:schemeClr val="tx1"/>
                </a:solidFill>
              </a:defRPr>
            </a:lvl3pPr>
            <a:lvl4pPr defTabSz="435483">
              <a:spcBef>
                <a:spcPts val="0"/>
              </a:spcBef>
              <a:defRPr>
                <a:solidFill>
                  <a:schemeClr val="tx1"/>
                </a:solidFill>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7072582" y="213718"/>
            <a:ext cx="1855943" cy="4286845"/>
          </a:xfrm>
        </p:spPr>
        <p:txBody>
          <a:bodyPr/>
          <a:lstStyle>
            <a:lvl1pPr defTabSz="435483">
              <a:spcBef>
                <a:spcPts val="0"/>
              </a:spcBef>
              <a:defRPr>
                <a:solidFill>
                  <a:schemeClr val="tx1"/>
                </a:solidFill>
              </a:defRPr>
            </a:lvl1pPr>
            <a:lvl2pPr defTabSz="435483">
              <a:spcBef>
                <a:spcPts val="0"/>
              </a:spcBef>
              <a:defRPr>
                <a:solidFill>
                  <a:schemeClr val="tx1"/>
                </a:solidFill>
              </a:defRPr>
            </a:lvl2pPr>
            <a:lvl3pPr defTabSz="435483">
              <a:spcBef>
                <a:spcPts val="0"/>
              </a:spcBef>
              <a:defRPr>
                <a:solidFill>
                  <a:schemeClr val="tx1"/>
                </a:solidFill>
              </a:defRPr>
            </a:lvl3pPr>
            <a:lvl4pPr defTabSz="435483">
              <a:spcBef>
                <a:spcPts val="0"/>
              </a:spcBef>
              <a:defRPr>
                <a:solidFill>
                  <a:schemeClr val="tx1"/>
                </a:solidFill>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31436839"/>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072158"/>
          </a:xfrm>
        </p:spPr>
        <p:txBody>
          <a:bodyPr rIns="457200"/>
          <a:lstStyle>
            <a:lvl1pPr>
              <a:lnSpc>
                <a:spcPct val="100000"/>
              </a:lnSpc>
              <a:defRPr sz="24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79520194"/>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5475" y="157734"/>
            <a:ext cx="6427347" cy="3071813"/>
          </a:xfrm>
        </p:spPr>
        <p:txBody>
          <a:bodyPr/>
          <a:lstStyle>
            <a:lvl1pPr>
              <a:defRPr sz="6450"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72439915"/>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3715457" cy="1072158"/>
          </a:xfrm>
        </p:spPr>
        <p:txBody>
          <a:bodyPr/>
          <a:lstStyle>
            <a:lvl1pPr>
              <a:lnSpc>
                <a:spcPct val="100000"/>
              </a:lnSpc>
              <a:defRPr sz="2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4787097" y="168021"/>
            <a:ext cx="4140238" cy="3215283"/>
          </a:xfrm>
        </p:spPr>
        <p:txBody>
          <a:bodyPr/>
          <a:lstStyle>
            <a:lvl1pPr>
              <a:lnSpc>
                <a:spcPct val="100000"/>
              </a:lnSpc>
              <a:spcBef>
                <a:spcPts val="0"/>
              </a:spcBef>
              <a:defRPr sz="2400">
                <a:solidFill>
                  <a:schemeClr val="tx2"/>
                </a:solidFill>
              </a:defRPr>
            </a:lvl1pPr>
            <a:lvl2pPr marL="219456" indent="-219456">
              <a:lnSpc>
                <a:spcPct val="100000"/>
              </a:lnSpc>
              <a:spcBef>
                <a:spcPts val="0"/>
              </a:spcBef>
              <a:defRPr sz="2400">
                <a:solidFill>
                  <a:schemeClr val="tx2"/>
                </a:solidFill>
              </a:defRPr>
            </a:lvl2pPr>
            <a:lvl3pPr marL="411480" indent="-219456">
              <a:lnSpc>
                <a:spcPct val="100000"/>
              </a:lnSpc>
              <a:spcBef>
                <a:spcPts val="0"/>
              </a:spcBef>
              <a:defRPr sz="2400">
                <a:solidFill>
                  <a:schemeClr val="tx2"/>
                </a:solidFill>
              </a:defRPr>
            </a:lvl3pPr>
            <a:lvl4pPr marL="658368">
              <a:lnSpc>
                <a:spcPct val="100000"/>
              </a:lnSpc>
              <a:spcBef>
                <a:spcPts val="0"/>
              </a:spcBef>
              <a:defRPr sz="2400">
                <a:solidFill>
                  <a:schemeClr val="tx2"/>
                </a:solidFill>
              </a:defRPr>
            </a:lvl4pPr>
            <a:lvl5pPr>
              <a:lnSpc>
                <a:spcPct val="100000"/>
              </a:lnSpc>
              <a:spcBef>
                <a:spcPts val="0"/>
              </a:spcBef>
              <a:defRPr sz="2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51981300"/>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57734"/>
            <a:ext cx="5497590" cy="3643908"/>
          </a:xfrm>
        </p:spPr>
        <p:txBody>
          <a:bodyPr/>
          <a:lstStyle>
            <a:lvl1pPr>
              <a:lnSpc>
                <a:spcPct val="100000"/>
              </a:lnSpc>
              <a:defRPr sz="3225">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7018174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12908222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15999" y="216027"/>
            <a:ext cx="2858318" cy="2358033"/>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15999" y="3487293"/>
            <a:ext cx="4143431" cy="1328738"/>
          </a:xfrm>
        </p:spPr>
        <p:txBody>
          <a:bodyPr anchor="b"/>
          <a:lstStyle>
            <a:lvl1pPr>
              <a:lnSpc>
                <a:spcPct val="90000"/>
              </a:lnSpc>
              <a:spcBef>
                <a:spcPts val="0"/>
              </a:spcBef>
              <a:defRPr sz="9675"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4572000"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4785689" y="216027"/>
            <a:ext cx="2857128" cy="2358033"/>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4785689" y="3486150"/>
            <a:ext cx="4142836" cy="1328738"/>
          </a:xfrm>
        </p:spPr>
        <p:txBody>
          <a:bodyPr anchor="b"/>
          <a:lstStyle>
            <a:lvl1pPr>
              <a:lnSpc>
                <a:spcPct val="90000"/>
              </a:lnSpc>
              <a:spcBef>
                <a:spcPts val="0"/>
              </a:spcBef>
              <a:defRPr sz="9675"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7191160"/>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61163"/>
            <a:ext cx="1856538" cy="715467"/>
          </a:xfrm>
        </p:spPr>
        <p:txBody>
          <a:bodyPr/>
          <a:lstStyle>
            <a:lvl1pPr>
              <a:lnSpc>
                <a:spcPct val="90000"/>
              </a:lnSpc>
              <a:defRPr sz="4875">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2499987" y="874901"/>
            <a:ext cx="1856538" cy="36273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4787475" y="159930"/>
            <a:ext cx="1855943" cy="714971"/>
          </a:xfrm>
        </p:spPr>
        <p:txBody>
          <a:bodyPr/>
          <a:lstStyle>
            <a:lvl1pPr>
              <a:lnSpc>
                <a:spcPct val="90000"/>
              </a:lnSpc>
              <a:defRPr sz="4875">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875495"/>
            <a:ext cx="1857133"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7071392" y="161120"/>
            <a:ext cx="1855943" cy="713780"/>
          </a:xfrm>
        </p:spPr>
        <p:txBody>
          <a:bodyPr/>
          <a:lstStyle>
            <a:lvl1pPr>
              <a:lnSpc>
                <a:spcPct val="90000"/>
              </a:lnSpc>
              <a:defRPr sz="4875">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7071392" y="874900"/>
            <a:ext cx="1857133"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93869290"/>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15475" y="150876"/>
            <a:ext cx="1855943" cy="2000846"/>
          </a:xfrm>
        </p:spPr>
        <p:txBody>
          <a:bodyPr/>
          <a:lstStyle>
            <a:lvl1pPr>
              <a:lnSpc>
                <a:spcPct val="100000"/>
              </a:lnSpc>
              <a:defRPr sz="3225">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2499987" y="150876"/>
            <a:ext cx="4142836" cy="2000845"/>
          </a:xfrm>
        </p:spPr>
        <p:txBody>
          <a:bodyPr/>
          <a:lstStyle>
            <a:lvl1pPr>
              <a:lnSpc>
                <a:spcPct val="100000"/>
              </a:lnSpc>
              <a:spcBef>
                <a:spcPts val="0"/>
              </a:spcBef>
              <a:defRPr sz="3225">
                <a:solidFill>
                  <a:schemeClr val="tx1"/>
                </a:solidFill>
              </a:defRPr>
            </a:lvl1pPr>
            <a:lvl2pPr marL="294894" indent="-294894">
              <a:lnSpc>
                <a:spcPct val="100000"/>
              </a:lnSpc>
              <a:spcBef>
                <a:spcPts val="0"/>
              </a:spcBef>
              <a:defRPr sz="3225">
                <a:solidFill>
                  <a:schemeClr val="tx1"/>
                </a:solidFill>
              </a:defRPr>
            </a:lvl2pPr>
            <a:lvl3pPr marL="562356" indent="-294894">
              <a:lnSpc>
                <a:spcPct val="100000"/>
              </a:lnSpc>
              <a:spcBef>
                <a:spcPts val="0"/>
              </a:spcBef>
              <a:defRPr sz="3225">
                <a:solidFill>
                  <a:schemeClr val="tx1"/>
                </a:solidFill>
              </a:defRPr>
            </a:lvl3pPr>
            <a:lvl4pPr marL="857250" indent="-294894">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15475" y="2428875"/>
            <a:ext cx="1855943" cy="2000250"/>
          </a:xfrm>
        </p:spPr>
        <p:txBody>
          <a:bodyPr/>
          <a:lstStyle>
            <a:lvl1pPr>
              <a:lnSpc>
                <a:spcPct val="100000"/>
              </a:lnSpc>
              <a:defRPr sz="3225">
                <a:solidFill>
                  <a:schemeClr val="accent1"/>
                </a:solidFill>
              </a:defRPr>
            </a:lvl1pPr>
            <a:lvl2pPr>
              <a:lnSpc>
                <a:spcPct val="100000"/>
              </a:lnSpc>
              <a:defRPr sz="3225">
                <a:solidFill>
                  <a:schemeClr val="accent1"/>
                </a:solidFill>
              </a:defRPr>
            </a:lvl2pPr>
            <a:lvl3pPr>
              <a:lnSpc>
                <a:spcPct val="100000"/>
              </a:lnSpc>
              <a:defRPr sz="3225">
                <a:solidFill>
                  <a:schemeClr val="accent1"/>
                </a:solidFill>
              </a:defRPr>
            </a:lvl3pPr>
            <a:lvl4pPr>
              <a:lnSpc>
                <a:spcPct val="100000"/>
              </a:lnSpc>
              <a:defRPr sz="3225">
                <a:solidFill>
                  <a:schemeClr val="accent1"/>
                </a:solidFill>
              </a:defRPr>
            </a:lvl4pPr>
            <a:lvl5pPr>
              <a:lnSpc>
                <a:spcPct val="100000"/>
              </a:lnSpc>
              <a:defRPr sz="3225">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2499987" y="2428875"/>
            <a:ext cx="4142836" cy="2000250"/>
          </a:xfrm>
        </p:spPr>
        <p:txBody>
          <a:bodyPr/>
          <a:lstStyle>
            <a:lvl1pPr>
              <a:lnSpc>
                <a:spcPct val="100000"/>
              </a:lnSpc>
              <a:spcBef>
                <a:spcPts val="0"/>
              </a:spcBef>
              <a:defRPr sz="3225">
                <a:solidFill>
                  <a:schemeClr val="tx1"/>
                </a:solidFill>
              </a:defRPr>
            </a:lvl1pPr>
            <a:lvl2pPr marL="294894" indent="-294894">
              <a:lnSpc>
                <a:spcPct val="100000"/>
              </a:lnSpc>
              <a:spcBef>
                <a:spcPts val="0"/>
              </a:spcBef>
              <a:defRPr sz="3225">
                <a:solidFill>
                  <a:schemeClr val="tx1"/>
                </a:solidFill>
              </a:defRPr>
            </a:lvl2pPr>
            <a:lvl3pPr marL="562356" indent="-294894">
              <a:lnSpc>
                <a:spcPct val="100000"/>
              </a:lnSpc>
              <a:spcBef>
                <a:spcPts val="0"/>
              </a:spcBef>
              <a:defRPr sz="3225">
                <a:solidFill>
                  <a:schemeClr val="tx1"/>
                </a:solidFill>
              </a:defRPr>
            </a:lvl3pPr>
            <a:lvl4pPr marL="857250" indent="-294894">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75783626"/>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54305"/>
            <a:ext cx="1856538" cy="1072158"/>
          </a:xfrm>
        </p:spPr>
        <p:txBody>
          <a:bodyPr/>
          <a:lstStyle>
            <a:lvl1pPr>
              <a:lnSpc>
                <a:spcPct val="90000"/>
              </a:lnSpc>
              <a:defRPr sz="4875">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4785689" y="216027"/>
            <a:ext cx="2857128" cy="107215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2499987" y="1500188"/>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2499987" y="1570482"/>
            <a:ext cx="1856538" cy="1071565"/>
          </a:xfrm>
        </p:spPr>
        <p:txBody>
          <a:bodyPr/>
          <a:lstStyle>
            <a:lvl1pPr>
              <a:lnSpc>
                <a:spcPct val="90000"/>
              </a:lnSpc>
              <a:defRPr sz="4875">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1643062"/>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2499987" y="3071813"/>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2499988" y="3151251"/>
            <a:ext cx="1856537" cy="1071565"/>
          </a:xfrm>
        </p:spPr>
        <p:txBody>
          <a:bodyPr/>
          <a:lstStyle>
            <a:lvl1pPr>
              <a:lnSpc>
                <a:spcPct val="90000"/>
              </a:lnSpc>
              <a:defRPr sz="4875">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4785689" y="3214687"/>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a:lnSpc>
                <a:spcPct val="120000"/>
              </a:lnSpc>
              <a:spcBef>
                <a:spcPts val="0"/>
              </a:spcBef>
              <a:defRPr sz="600" b="0" i="0">
                <a:solidFill>
                  <a:schemeClr val="tx1"/>
                </a:solidFill>
                <a:latin typeface="IBM Plex Sans" panose="020B0503050203000203" pitchFamily="34" charset="0"/>
              </a:defRPr>
            </a:lvl2pPr>
            <a:lvl3pPr>
              <a:lnSpc>
                <a:spcPct val="120000"/>
              </a:lnSpc>
              <a:spcBef>
                <a:spcPts val="0"/>
              </a:spcBef>
              <a:defRPr sz="600" b="0" i="0">
                <a:solidFill>
                  <a:schemeClr val="tx1"/>
                </a:solidFill>
                <a:latin typeface="IBM Plex Sans" panose="020B0503050203000203" pitchFamily="34" charset="0"/>
              </a:defRPr>
            </a:lvl3pPr>
            <a:lvl4pPr>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63866339"/>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15999" y="1285875"/>
            <a:ext cx="185832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4123426"/>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5"/>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17261"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2285702" y="1285875"/>
            <a:ext cx="0" cy="32146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4570262"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6857107"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13094" y="4801588"/>
            <a:ext cx="1858324" cy="142875"/>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3069754"/>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13094" y="4801588"/>
            <a:ext cx="1858324" cy="142875"/>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1835766"/>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15999" y="216027"/>
            <a:ext cx="1855943" cy="786408"/>
          </a:xfrm>
        </p:spPr>
        <p:txBody>
          <a:bodyPr/>
          <a:lstStyle>
            <a:lvl1pPr>
              <a:lnSpc>
                <a:spcPct val="110000"/>
              </a:lnSpc>
              <a:defRPr sz="9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15999" y="1285875"/>
            <a:ext cx="1858324" cy="1500188"/>
          </a:xfrm>
        </p:spPr>
        <p:txBody>
          <a:bodyPr/>
          <a:lstStyle>
            <a:lvl1pPr>
              <a:lnSpc>
                <a:spcPct val="100000"/>
              </a:lnSpc>
              <a:spcBef>
                <a:spcPts val="0"/>
              </a:spcBef>
              <a:defRPr sz="135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2499987" y="216027"/>
            <a:ext cx="455998" cy="456057"/>
          </a:xfrm>
        </p:spPr>
        <p:txBody>
          <a:bodyPr anchor="ctr"/>
          <a:lstStyle>
            <a:lvl1pPr algn="ctr">
              <a:defRPr sz="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4790508" y="216027"/>
            <a:ext cx="455998" cy="456057"/>
          </a:xfrm>
        </p:spPr>
        <p:txBody>
          <a:bodyPr anchor="ctr"/>
          <a:lstStyle>
            <a:lvl1pPr algn="ctr">
              <a:defRPr sz="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4787388" y="1285875"/>
            <a:ext cx="1853054"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7071392" y="216027"/>
            <a:ext cx="455998" cy="456057"/>
          </a:xfrm>
        </p:spPr>
        <p:txBody>
          <a:bodyPr anchor="ctr"/>
          <a:lstStyle>
            <a:lvl1pPr algn="ctr">
              <a:defRPr sz="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7071392" y="1285875"/>
            <a:ext cx="1857133"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6437198"/>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416" y="144018"/>
            <a:ext cx="1858324" cy="428030"/>
          </a:xfrm>
        </p:spPr>
        <p:txBody>
          <a:bodyPr/>
          <a:lstStyle>
            <a:lvl1pPr>
              <a:lnSpc>
                <a:spcPct val="100000"/>
              </a:lnSpc>
              <a:spcBef>
                <a:spcPts val="0"/>
              </a:spcBef>
              <a:defRPr sz="2400">
                <a:solidFill>
                  <a:schemeClr val="tx2"/>
                </a:solidFill>
              </a:defRPr>
            </a:lvl1pPr>
            <a:lvl2pPr>
              <a:spcBef>
                <a:spcPts val="0"/>
              </a:spcBef>
              <a:defRPr sz="1050"/>
            </a:lvl2pPr>
            <a:lvl3pPr>
              <a:spcBef>
                <a:spcPts val="0"/>
              </a:spcBef>
              <a:defRPr sz="1050"/>
            </a:lvl3pPr>
            <a:lvl4pPr>
              <a:spcBef>
                <a:spcPts val="0"/>
              </a:spcBef>
              <a:defRPr sz="1050"/>
            </a:lvl4pPr>
            <a:lvl5pPr>
              <a:spcBef>
                <a:spcPts val="0"/>
              </a:spcBef>
              <a:defRPr sz="105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6012" indent="-96012">
              <a:spcBef>
                <a:spcPts val="0"/>
              </a:spcBef>
              <a:defRPr sz="1050" b="0" i="0">
                <a:solidFill>
                  <a:schemeClr val="tx1"/>
                </a:solidFill>
                <a:latin typeface="IBM Plex Sans Light" panose="020B0403050203000203" pitchFamily="34" charset="0"/>
              </a:defRPr>
            </a:lvl2pPr>
            <a:lvl3pPr marL="192024" indent="-96012">
              <a:spcBef>
                <a:spcPts val="0"/>
              </a:spcBef>
              <a:defRPr sz="1050" b="0" i="0">
                <a:solidFill>
                  <a:schemeClr val="tx1"/>
                </a:solidFill>
                <a:latin typeface="IBM Plex Sans Light" panose="020B0403050203000203" pitchFamily="34" charset="0"/>
              </a:defRPr>
            </a:lvl3pPr>
            <a:lvl4pPr marL="288036" indent="-96012">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3785695" cy="3214688"/>
          </a:xfrm>
        </p:spPr>
        <p:txBody>
          <a:bodyPr/>
          <a:lstStyle>
            <a:lvl1pPr>
              <a:spcBef>
                <a:spcPts val="0"/>
              </a:spcBef>
              <a:defRPr sz="1050" b="0" i="0">
                <a:solidFill>
                  <a:schemeClr val="tx1"/>
                </a:solidFill>
                <a:latin typeface="IBM Plex Sans Light" panose="020B0403050203000203" pitchFamily="34" charset="0"/>
              </a:defRPr>
            </a:lvl1pPr>
            <a:lvl2pPr marL="96012" indent="-96012">
              <a:spcBef>
                <a:spcPts val="0"/>
              </a:spcBef>
              <a:defRPr sz="1050" b="0" i="0">
                <a:solidFill>
                  <a:schemeClr val="tx1"/>
                </a:solidFill>
                <a:latin typeface="IBM Plex Sans Light" panose="020B0403050203000203" pitchFamily="34" charset="0"/>
              </a:defRPr>
            </a:lvl2pPr>
            <a:lvl3pPr marL="192024" indent="-96012">
              <a:spcBef>
                <a:spcPts val="0"/>
              </a:spcBef>
              <a:defRPr sz="1050" b="0" i="0">
                <a:solidFill>
                  <a:schemeClr val="tx1"/>
                </a:solidFill>
                <a:latin typeface="IBM Plex Sans Light" panose="020B0403050203000203" pitchFamily="34" charset="0"/>
              </a:defRPr>
            </a:lvl3pPr>
            <a:lvl4pPr marL="288036" indent="-96012">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02798374"/>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15999" y="216027"/>
            <a:ext cx="2783985" cy="714971"/>
          </a:xfrm>
        </p:spPr>
        <p:txBody>
          <a:bodyPr/>
          <a:lstStyle>
            <a:lvl1pPr>
              <a:lnSpc>
                <a:spcPct val="110000"/>
              </a:lnSpc>
              <a:defRPr sz="135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15999" y="1285875"/>
            <a:ext cx="378688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4785689" y="1285875"/>
            <a:ext cx="378569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3839071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3240809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144018"/>
            <a:ext cx="4141645" cy="1715095"/>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2"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24685383"/>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216027"/>
            <a:ext cx="1857133" cy="1715095"/>
          </a:xfrm>
        </p:spPr>
        <p:txBody>
          <a:bodyPr/>
          <a:lstStyle>
            <a:lvl1pPr>
              <a:lnSpc>
                <a:spcPct val="100000"/>
              </a:lnSpc>
              <a:defRPr sz="135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3718"/>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2" y="213718"/>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52002304"/>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144018"/>
            <a:ext cx="4139265" cy="1715095"/>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2582"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40347888"/>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216027"/>
            <a:ext cx="1855943" cy="1715095"/>
          </a:xfrm>
        </p:spPr>
        <p:txBody>
          <a:bodyPr rIns="0"/>
          <a:lstStyle>
            <a:lvl1pPr>
              <a:lnSpc>
                <a:spcPct val="100000"/>
              </a:lnSpc>
              <a:defRPr sz="105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3773"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1984592"/>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500606" y="144018"/>
            <a:ext cx="1858324" cy="428030"/>
          </a:xfrm>
        </p:spPr>
        <p:txBody>
          <a:bodyPr/>
          <a:lstStyle>
            <a:lvl1pPr>
              <a:lnSpc>
                <a:spcPct val="100000"/>
              </a:lnSpc>
              <a:spcBef>
                <a:spcPts val="0"/>
              </a:spcBef>
              <a:defRPr sz="2400">
                <a:solidFill>
                  <a:schemeClr val="tx2"/>
                </a:solidFill>
              </a:defRPr>
            </a:lvl1pPr>
            <a:lvl2pPr>
              <a:lnSpc>
                <a:spcPct val="90000"/>
              </a:lnSpc>
              <a:spcBef>
                <a:spcPts val="0"/>
              </a:spcBef>
              <a:defRPr sz="1050"/>
            </a:lvl2pPr>
            <a:lvl3pPr>
              <a:lnSpc>
                <a:spcPct val="90000"/>
              </a:lnSpc>
              <a:spcBef>
                <a:spcPts val="0"/>
              </a:spcBef>
              <a:defRPr sz="1050"/>
            </a:lvl3pPr>
            <a:lvl4pPr>
              <a:lnSpc>
                <a:spcPct val="90000"/>
              </a:lnSpc>
              <a:spcBef>
                <a:spcPts val="0"/>
              </a:spcBef>
              <a:defRPr sz="1050"/>
            </a:lvl4pPr>
            <a:lvl5pPr>
              <a:lnSpc>
                <a:spcPct val="90000"/>
              </a:lnSpc>
              <a:spcBef>
                <a:spcPts val="0"/>
              </a:spcBef>
              <a:defRPr sz="105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6012" indent="-96012">
              <a:spcBef>
                <a:spcPts val="0"/>
              </a:spcBef>
              <a:defRPr sz="1050" b="0" i="0">
                <a:solidFill>
                  <a:schemeClr val="tx1"/>
                </a:solidFill>
                <a:latin typeface="IBM Plex Sans Light" panose="020B0403050203000203" pitchFamily="34" charset="0"/>
              </a:defRPr>
            </a:lvl2pPr>
            <a:lvl3pPr marL="192024" indent="-96012">
              <a:spcBef>
                <a:spcPts val="0"/>
              </a:spcBef>
              <a:defRPr sz="1050" b="0" i="0">
                <a:solidFill>
                  <a:schemeClr val="tx1"/>
                </a:solidFill>
                <a:latin typeface="IBM Plex Sans Light" panose="020B0403050203000203" pitchFamily="34" charset="0"/>
              </a:defRPr>
            </a:lvl3pPr>
            <a:lvl4pPr marL="288036" indent="-96012">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457026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4785689" y="216027"/>
            <a:ext cx="455998" cy="455423"/>
          </a:xfrm>
        </p:spPr>
        <p:txBody>
          <a:bodyPr anchor="ctr"/>
          <a:lstStyle>
            <a:lvl1pPr algn="ctr">
              <a:defRPr sz="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7241" y="1285875"/>
            <a:ext cx="1857133"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7071392" y="216027"/>
            <a:ext cx="456632" cy="456057"/>
          </a:xfrm>
        </p:spPr>
        <p:txBody>
          <a:bodyPr anchor="ctr"/>
          <a:lstStyle>
            <a:lvl1pPr algn="ctr">
              <a:defRPr sz="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2943"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30725519"/>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15999" y="216027"/>
            <a:ext cx="455998" cy="456057"/>
          </a:xfrm>
        </p:spPr>
        <p:txBody>
          <a:bodyPr anchor="ctr"/>
          <a:lstStyle>
            <a:lvl1pPr algn="ctr">
              <a:defRPr sz="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15999" y="929259"/>
            <a:ext cx="250117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4571405"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4785689" y="216027"/>
            <a:ext cx="455998" cy="456057"/>
          </a:xfrm>
        </p:spPr>
        <p:txBody>
          <a:bodyPr anchor="ctr"/>
          <a:lstStyle>
            <a:lvl1pPr algn="ctr">
              <a:defRPr sz="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4785689" y="928688"/>
            <a:ext cx="249998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15999" y="2427732"/>
            <a:ext cx="455998" cy="456057"/>
          </a:xfrm>
        </p:spPr>
        <p:txBody>
          <a:bodyPr anchor="ctr"/>
          <a:lstStyle>
            <a:lvl1pPr algn="ctr">
              <a:defRPr sz="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15999" y="3144393"/>
            <a:ext cx="2501178"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4785689" y="2428875"/>
            <a:ext cx="455998" cy="456057"/>
          </a:xfrm>
        </p:spPr>
        <p:txBody>
          <a:bodyPr anchor="ctr"/>
          <a:lstStyle>
            <a:lvl1pPr algn="ctr">
              <a:defRPr sz="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4785690" y="3143250"/>
            <a:ext cx="249998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99388267"/>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5999" y="216027"/>
            <a:ext cx="1858324" cy="428030"/>
          </a:xfrm>
        </p:spPr>
        <p:txBody>
          <a:bodyPr/>
          <a:lstStyle>
            <a:lvl1pPr>
              <a:defRPr sz="105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630936"/>
            <a:ext cx="2142846" cy="853821"/>
          </a:xfrm>
        </p:spPr>
        <p:txBody>
          <a:bodyPr/>
          <a:lstStyle>
            <a:lvl1pPr>
              <a:lnSpc>
                <a:spcPct val="110000"/>
              </a:lnSpc>
              <a:defRPr sz="135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6261"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4869508"/>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5999" y="216027"/>
            <a:ext cx="1858324" cy="168021"/>
          </a:xfrm>
        </p:spPr>
        <p:txBody>
          <a:bodyPr/>
          <a:lstStyle>
            <a:lvl1pPr>
              <a:defRPr sz="105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572643"/>
            <a:ext cx="4141050" cy="853821"/>
          </a:xfrm>
        </p:spPr>
        <p:txBody>
          <a:bodyPr rIns="457200"/>
          <a:lstStyle>
            <a:lvl1pPr>
              <a:lnSpc>
                <a:spcPct val="110000"/>
              </a:lnSpc>
              <a:defRPr sz="2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371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371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1993714"/>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5999" y="216027"/>
            <a:ext cx="1858324" cy="1715095"/>
          </a:xfrm>
        </p:spPr>
        <p:txBody>
          <a:bodyPr/>
          <a:lstStyle>
            <a:lvl1pPr>
              <a:lnSpc>
                <a:spcPct val="100000"/>
              </a:lnSpc>
              <a:defRPr sz="105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2"/>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0"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95322511"/>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5999" y="144018"/>
            <a:ext cx="4143431" cy="1715095"/>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2"/>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500771"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7276101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38815136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1715096"/>
          </a:xfrm>
        </p:spPr>
        <p:txBody>
          <a:bodyPr/>
          <a:lstStyle>
            <a:lvl1pPr>
              <a:lnSpc>
                <a:spcPct val="110000"/>
              </a:lnSpc>
              <a:defRPr sz="105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2499416"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2500606"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1433141"/>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15999" y="216027"/>
            <a:ext cx="1855943" cy="1072158"/>
          </a:xfrm>
        </p:spPr>
        <p:txBody>
          <a:bodyPr/>
          <a:lstStyle>
            <a:lvl1pPr>
              <a:lnSpc>
                <a:spcPct val="110000"/>
              </a:lnSpc>
              <a:defRPr sz="105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2499987" y="216027"/>
            <a:ext cx="150856" cy="151209"/>
          </a:xfrm>
        </p:spPr>
        <p:txBody>
          <a:bodyPr/>
          <a:lstStyle>
            <a:lvl1pPr>
              <a:defRPr sz="525">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2499987" y="500062"/>
            <a:ext cx="1856538"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4785690" y="216027"/>
            <a:ext cx="150856" cy="151209"/>
          </a:xfrm>
        </p:spPr>
        <p:txBody>
          <a:bodyPr/>
          <a:lstStyle>
            <a:lvl1pPr>
              <a:defRPr sz="525">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4785690" y="500062"/>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7071392" y="216027"/>
            <a:ext cx="150856" cy="151209"/>
          </a:xfrm>
        </p:spPr>
        <p:txBody>
          <a:bodyPr/>
          <a:lstStyle>
            <a:lvl1pPr>
              <a:defRPr sz="525">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7071392" y="500062"/>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2285703" y="2286000"/>
            <a:ext cx="664520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2499987" y="2510487"/>
            <a:ext cx="150856" cy="151209"/>
          </a:xfrm>
        </p:spPr>
        <p:txBody>
          <a:bodyPr/>
          <a:lstStyle>
            <a:lvl1pPr>
              <a:defRPr sz="525">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2499987" y="2786063"/>
            <a:ext cx="1856538"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4785690" y="2510487"/>
            <a:ext cx="150856" cy="151209"/>
          </a:xfrm>
        </p:spPr>
        <p:txBody>
          <a:bodyPr/>
          <a:lstStyle>
            <a:lvl1pPr>
              <a:defRPr sz="525">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4785690" y="2786062"/>
            <a:ext cx="1856538" cy="1422256"/>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7071392" y="2510487"/>
            <a:ext cx="150856" cy="151209"/>
          </a:xfrm>
        </p:spPr>
        <p:txBody>
          <a:bodyPr/>
          <a:lstStyle>
            <a:lvl1pPr>
              <a:defRPr sz="525">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7071392" y="2786063"/>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60065712"/>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144018"/>
            <a:ext cx="4139264" cy="1279922"/>
          </a:xfrm>
        </p:spPr>
        <p:txBody>
          <a:bodyPr rIns="457200"/>
          <a:lstStyle>
            <a:lvl1pPr>
              <a:lnSpc>
                <a:spcPct val="100000"/>
              </a:lnSpc>
              <a:defRPr sz="24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5999" y="2499741"/>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18899471"/>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216027"/>
            <a:ext cx="1855943" cy="1279922"/>
          </a:xfrm>
        </p:spPr>
        <p:txBody>
          <a:bodyPr rIns="0"/>
          <a:lstStyle>
            <a:lvl1pPr>
              <a:lnSpc>
                <a:spcPct val="110000"/>
              </a:lnSpc>
              <a:defRPr sz="135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7532"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15737842"/>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2499987" y="1285875"/>
            <a:ext cx="1856538"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486071183"/>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2285702" y="0"/>
            <a:ext cx="6858298" cy="51435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25933" y="4839235"/>
            <a:ext cx="102592" cy="92333"/>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22291522"/>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2499987" y="211932"/>
            <a:ext cx="6430919" cy="4717256"/>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400757849"/>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9144000" cy="51435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25933" y="4839235"/>
            <a:ext cx="102592" cy="92333"/>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79203437"/>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13094" y="213717"/>
            <a:ext cx="8715431" cy="4717851"/>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58945859"/>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15999" y="1000125"/>
            <a:ext cx="927376" cy="928688"/>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285708" y="10001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15999" y="229552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285708" y="22955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15999" y="357187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285708" y="357187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4783309" y="100012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5855922" y="10001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4783309" y="229552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5855922" y="22955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4783309" y="357187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5855922" y="357187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0580900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94831872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1715095"/>
          </a:xfrm>
        </p:spPr>
        <p:txBody>
          <a:bodyPr/>
          <a:lstStyle>
            <a:lvl1pPr>
              <a:lnSpc>
                <a:spcPct val="110000"/>
              </a:lnSpc>
              <a:defRPr sz="105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2499987" y="213718"/>
            <a:ext cx="6428538" cy="4286845"/>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22865853"/>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5999"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2" y="213718"/>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74216047"/>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643"/>
          </a:xfrm>
        </p:spPr>
        <p:txBody>
          <a:bodyPr/>
          <a:lstStyle>
            <a:lvl1pPr>
              <a:lnSpc>
                <a:spcPct val="110000"/>
              </a:lnSpc>
              <a:defRPr sz="105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45533803"/>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5999"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4785689" y="213718"/>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2" y="213718"/>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17856" y="4801791"/>
            <a:ext cx="1858324" cy="142875"/>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21553520"/>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3924003" y="2313173"/>
            <a:ext cx="1295993" cy="517155"/>
          </a:xfrm>
          <a:prstGeom prst="rect">
            <a:avLst/>
          </a:prstGeom>
        </p:spPr>
      </p:pic>
    </p:spTree>
    <p:extLst>
      <p:ext uri="{BB962C8B-B14F-4D97-AF65-F5344CB8AC3E}">
        <p14:creationId xmlns:p14="http://schemas.microsoft.com/office/powerpoint/2010/main" val="4151630923"/>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03" indent="0">
              <a:buNone/>
              <a:defRPr/>
            </a:lvl3pPr>
            <a:lvl4pPr marL="434954" indent="0">
              <a:buNone/>
              <a:defRPr/>
            </a:lvl4pPr>
            <a:lvl5pPr marL="63179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03" indent="0">
              <a:buNone/>
              <a:defRPr/>
            </a:lvl3pPr>
            <a:lvl4pPr marL="434954" indent="0">
              <a:buNone/>
              <a:defRPr/>
            </a:lvl4pPr>
            <a:lvl5pPr marL="63179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2941660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450"/>
            <a:ext cx="1855943" cy="1715096"/>
          </a:xfrm>
        </p:spPr>
        <p:txBody>
          <a:bodyPr/>
          <a:lstStyle>
            <a:lvl1pPr>
              <a:lnSpc>
                <a:spcPct val="100000"/>
              </a:lnSpc>
              <a:defRPr sz="2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8826948" y="4852064"/>
            <a:ext cx="101577"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4772389" y="216028"/>
            <a:ext cx="1861229" cy="1929407"/>
          </a:xfrm>
          <a:prstGeom prst="rect">
            <a:avLst/>
          </a:prstGeom>
        </p:spPr>
        <p:txBody>
          <a:bodyPr/>
          <a:lstStyle>
            <a:lvl1pPr defTabSz="435483">
              <a:lnSpc>
                <a:spcPct val="100000"/>
              </a:lnSpc>
              <a:spcBef>
                <a:spcPts val="0"/>
              </a:spcBef>
              <a:defRPr sz="1350" b="0" i="0">
                <a:solidFill>
                  <a:schemeClr val="tx1"/>
                </a:solidFill>
                <a:latin typeface="IBM Plex Sans Light" panose="020B0403050203000203" pitchFamily="34" charset="0"/>
              </a:defRPr>
            </a:lvl1pPr>
            <a:lvl2pPr defTabSz="435483">
              <a:lnSpc>
                <a:spcPct val="100000"/>
              </a:lnSpc>
              <a:spcBef>
                <a:spcPts val="0"/>
              </a:spcBef>
              <a:defRPr sz="1350" b="0" i="0">
                <a:solidFill>
                  <a:schemeClr val="tx1"/>
                </a:solidFill>
                <a:latin typeface="IBM Plex Sans Light" panose="020B0403050203000203" pitchFamily="34" charset="0"/>
              </a:defRPr>
            </a:lvl2pPr>
            <a:lvl3pPr defTabSz="435483">
              <a:lnSpc>
                <a:spcPct val="100000"/>
              </a:lnSpc>
              <a:spcBef>
                <a:spcPts val="0"/>
              </a:spcBef>
              <a:defRPr sz="1350" b="0" i="0">
                <a:solidFill>
                  <a:schemeClr val="tx1"/>
                </a:solidFill>
                <a:latin typeface="IBM Plex Sans Light" panose="020B0403050203000203" pitchFamily="34" charset="0"/>
              </a:defRPr>
            </a:lvl3pPr>
            <a:lvl4pPr defTabSz="435483">
              <a:lnSpc>
                <a:spcPct val="100000"/>
              </a:lnSpc>
              <a:spcBef>
                <a:spcPts val="0"/>
              </a:spcBef>
              <a:defRPr sz="1350" b="0" i="0">
                <a:solidFill>
                  <a:schemeClr val="tx1"/>
                </a:solidFill>
                <a:latin typeface="IBM Plex Sans Light" panose="020B0403050203000203" pitchFamily="34" charset="0"/>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7048988" y="216028"/>
            <a:ext cx="1861229" cy="1929407"/>
          </a:xfrm>
          <a:prstGeom prst="rect">
            <a:avLst/>
          </a:prstGeom>
        </p:spPr>
        <p:txBody>
          <a:bodyPr/>
          <a:lstStyle>
            <a:lvl1pPr defTabSz="435483">
              <a:lnSpc>
                <a:spcPct val="100000"/>
              </a:lnSpc>
              <a:spcBef>
                <a:spcPts val="0"/>
              </a:spcBef>
              <a:defRPr sz="1350" b="0" i="0">
                <a:solidFill>
                  <a:schemeClr val="tx1"/>
                </a:solidFill>
                <a:latin typeface="IBM Plex Sans Light" panose="020B0403050203000203" pitchFamily="34" charset="0"/>
              </a:defRPr>
            </a:lvl1pPr>
            <a:lvl2pPr defTabSz="435483">
              <a:lnSpc>
                <a:spcPct val="100000"/>
              </a:lnSpc>
              <a:spcBef>
                <a:spcPts val="0"/>
              </a:spcBef>
              <a:defRPr sz="1350" b="0" i="0">
                <a:solidFill>
                  <a:schemeClr val="tx1"/>
                </a:solidFill>
                <a:latin typeface="IBM Plex Sans Light" panose="020B0403050203000203" pitchFamily="34" charset="0"/>
              </a:defRPr>
            </a:lvl2pPr>
            <a:lvl3pPr defTabSz="435483">
              <a:lnSpc>
                <a:spcPct val="100000"/>
              </a:lnSpc>
              <a:spcBef>
                <a:spcPts val="0"/>
              </a:spcBef>
              <a:defRPr sz="1350" b="0" i="0">
                <a:solidFill>
                  <a:schemeClr val="tx1"/>
                </a:solidFill>
                <a:latin typeface="IBM Plex Sans Light" panose="020B0403050203000203" pitchFamily="34" charset="0"/>
              </a:defRPr>
            </a:lvl3pPr>
            <a:lvl4pPr defTabSz="435483">
              <a:lnSpc>
                <a:spcPct val="100000"/>
              </a:lnSpc>
              <a:spcBef>
                <a:spcPts val="0"/>
              </a:spcBef>
              <a:defRPr sz="1350" b="0" i="0">
                <a:solidFill>
                  <a:schemeClr val="tx1"/>
                </a:solidFill>
                <a:latin typeface="IBM Plex Sans Light" panose="020B0403050203000203" pitchFamily="34" charset="0"/>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4772389" y="2500312"/>
            <a:ext cx="1861229" cy="1857375"/>
          </a:xfrm>
          <a:prstGeom prst="rect">
            <a:avLst/>
          </a:prstGeom>
        </p:spPr>
        <p:txBody>
          <a:bodyPr/>
          <a:lstStyle>
            <a:lvl1pPr defTabSz="435483">
              <a:lnSpc>
                <a:spcPct val="100000"/>
              </a:lnSpc>
              <a:spcBef>
                <a:spcPts val="0"/>
              </a:spcBef>
              <a:defRPr sz="1350" b="0" i="0">
                <a:solidFill>
                  <a:schemeClr val="tx1"/>
                </a:solidFill>
                <a:latin typeface="IBM Plex Sans Light" panose="020B0403050203000203" pitchFamily="34" charset="0"/>
              </a:defRPr>
            </a:lvl1pPr>
            <a:lvl2pPr defTabSz="435483">
              <a:lnSpc>
                <a:spcPct val="100000"/>
              </a:lnSpc>
              <a:spcBef>
                <a:spcPts val="0"/>
              </a:spcBef>
              <a:defRPr sz="1350" b="0" i="0">
                <a:solidFill>
                  <a:schemeClr val="tx1"/>
                </a:solidFill>
                <a:latin typeface="IBM Plex Sans Light" panose="020B0403050203000203" pitchFamily="34" charset="0"/>
              </a:defRPr>
            </a:lvl2pPr>
            <a:lvl3pPr defTabSz="435483">
              <a:lnSpc>
                <a:spcPct val="100000"/>
              </a:lnSpc>
              <a:spcBef>
                <a:spcPts val="0"/>
              </a:spcBef>
              <a:defRPr sz="1350" b="0" i="0">
                <a:solidFill>
                  <a:schemeClr val="tx1"/>
                </a:solidFill>
                <a:latin typeface="IBM Plex Sans Light" panose="020B0403050203000203" pitchFamily="34" charset="0"/>
              </a:defRPr>
            </a:lvl3pPr>
            <a:lvl4pPr defTabSz="435483">
              <a:lnSpc>
                <a:spcPct val="100000"/>
              </a:lnSpc>
              <a:spcBef>
                <a:spcPts val="0"/>
              </a:spcBef>
              <a:defRPr sz="1350" b="0" i="0">
                <a:solidFill>
                  <a:schemeClr val="tx1"/>
                </a:solidFill>
                <a:latin typeface="IBM Plex Sans Light" panose="020B0403050203000203" pitchFamily="34" charset="0"/>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7048988" y="2500312"/>
            <a:ext cx="1861229" cy="1857375"/>
          </a:xfrm>
          <a:prstGeom prst="rect">
            <a:avLst/>
          </a:prstGeom>
        </p:spPr>
        <p:txBody>
          <a:bodyPr/>
          <a:lstStyle>
            <a:lvl1pPr defTabSz="435483">
              <a:lnSpc>
                <a:spcPct val="100000"/>
              </a:lnSpc>
              <a:spcBef>
                <a:spcPts val="0"/>
              </a:spcBef>
              <a:defRPr sz="1350" b="0" i="0">
                <a:solidFill>
                  <a:schemeClr val="tx1"/>
                </a:solidFill>
                <a:latin typeface="IBM Plex Sans Light" panose="020B0403050203000203" pitchFamily="34" charset="0"/>
              </a:defRPr>
            </a:lvl1pPr>
            <a:lvl2pPr defTabSz="435483">
              <a:lnSpc>
                <a:spcPct val="100000"/>
              </a:lnSpc>
              <a:spcBef>
                <a:spcPts val="0"/>
              </a:spcBef>
              <a:defRPr sz="1350" b="0" i="0">
                <a:solidFill>
                  <a:schemeClr val="tx1"/>
                </a:solidFill>
                <a:latin typeface="IBM Plex Sans Light" panose="020B0403050203000203" pitchFamily="34" charset="0"/>
              </a:defRPr>
            </a:lvl2pPr>
            <a:lvl3pPr defTabSz="435483">
              <a:lnSpc>
                <a:spcPct val="100000"/>
              </a:lnSpc>
              <a:spcBef>
                <a:spcPts val="0"/>
              </a:spcBef>
              <a:defRPr sz="1350" b="0" i="0">
                <a:solidFill>
                  <a:schemeClr val="tx1"/>
                </a:solidFill>
                <a:latin typeface="IBM Plex Sans Light" panose="020B0403050203000203" pitchFamily="34" charset="0"/>
              </a:defRPr>
            </a:lvl3pPr>
            <a:lvl4pPr defTabSz="435483">
              <a:lnSpc>
                <a:spcPct val="100000"/>
              </a:lnSpc>
              <a:spcBef>
                <a:spcPts val="0"/>
              </a:spcBef>
              <a:defRPr sz="1350" b="0" i="0">
                <a:solidFill>
                  <a:schemeClr val="tx1"/>
                </a:solidFill>
                <a:latin typeface="IBM Plex Sans Light" panose="020B0403050203000203" pitchFamily="34" charset="0"/>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2499416" y="216027"/>
            <a:ext cx="1861229" cy="1929407"/>
          </a:xfrm>
          <a:prstGeom prst="rect">
            <a:avLst/>
          </a:prstGeom>
        </p:spPr>
        <p:txBody>
          <a:bodyPr/>
          <a:lstStyle>
            <a:lvl1pPr defTabSz="435483">
              <a:lnSpc>
                <a:spcPct val="100000"/>
              </a:lnSpc>
              <a:spcBef>
                <a:spcPts val="0"/>
              </a:spcBef>
              <a:defRPr sz="1350" b="0" i="0">
                <a:solidFill>
                  <a:schemeClr val="tx1"/>
                </a:solidFill>
                <a:latin typeface="IBM Plex Sans Light" panose="020B0403050203000203" pitchFamily="34" charset="0"/>
              </a:defRPr>
            </a:lvl1pPr>
            <a:lvl2pPr defTabSz="435483">
              <a:lnSpc>
                <a:spcPct val="100000"/>
              </a:lnSpc>
              <a:spcBef>
                <a:spcPts val="0"/>
              </a:spcBef>
              <a:defRPr sz="1350" b="0" i="0">
                <a:solidFill>
                  <a:schemeClr val="tx1"/>
                </a:solidFill>
                <a:latin typeface="IBM Plex Sans Light" panose="020B0403050203000203" pitchFamily="34" charset="0"/>
              </a:defRPr>
            </a:lvl2pPr>
            <a:lvl3pPr defTabSz="435483">
              <a:lnSpc>
                <a:spcPct val="100000"/>
              </a:lnSpc>
              <a:spcBef>
                <a:spcPts val="0"/>
              </a:spcBef>
              <a:defRPr sz="1350" b="0" i="0">
                <a:solidFill>
                  <a:schemeClr val="tx1"/>
                </a:solidFill>
                <a:latin typeface="IBM Plex Sans Light" panose="020B0403050203000203" pitchFamily="34" charset="0"/>
              </a:defRPr>
            </a:lvl3pPr>
            <a:lvl4pPr defTabSz="435483">
              <a:lnSpc>
                <a:spcPct val="100000"/>
              </a:lnSpc>
              <a:spcBef>
                <a:spcPts val="0"/>
              </a:spcBef>
              <a:defRPr sz="1350" b="0" i="0">
                <a:solidFill>
                  <a:schemeClr val="tx1"/>
                </a:solidFill>
                <a:latin typeface="IBM Plex Sans Light" panose="020B0403050203000203" pitchFamily="34" charset="0"/>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2499416" y="2500312"/>
            <a:ext cx="1861229" cy="1857374"/>
          </a:xfrm>
          <a:prstGeom prst="rect">
            <a:avLst/>
          </a:prstGeom>
        </p:spPr>
        <p:txBody>
          <a:bodyPr/>
          <a:lstStyle>
            <a:lvl1pPr defTabSz="435483">
              <a:lnSpc>
                <a:spcPct val="100000"/>
              </a:lnSpc>
              <a:spcBef>
                <a:spcPts val="0"/>
              </a:spcBef>
              <a:defRPr sz="1350" b="0" i="0">
                <a:solidFill>
                  <a:schemeClr val="tx1"/>
                </a:solidFill>
                <a:latin typeface="IBM Plex Sans Light" panose="020B0403050203000203" pitchFamily="34" charset="0"/>
              </a:defRPr>
            </a:lvl1pPr>
            <a:lvl2pPr defTabSz="435483">
              <a:lnSpc>
                <a:spcPct val="100000"/>
              </a:lnSpc>
              <a:spcBef>
                <a:spcPts val="0"/>
              </a:spcBef>
              <a:defRPr sz="1350" b="0" i="0">
                <a:solidFill>
                  <a:schemeClr val="tx1"/>
                </a:solidFill>
                <a:latin typeface="IBM Plex Sans Light" panose="020B0403050203000203" pitchFamily="34" charset="0"/>
              </a:defRPr>
            </a:lvl2pPr>
            <a:lvl3pPr defTabSz="435483">
              <a:lnSpc>
                <a:spcPct val="100000"/>
              </a:lnSpc>
              <a:spcBef>
                <a:spcPts val="0"/>
              </a:spcBef>
              <a:defRPr sz="1350" b="0" i="0">
                <a:solidFill>
                  <a:schemeClr val="tx1"/>
                </a:solidFill>
                <a:latin typeface="IBM Plex Sans Light" panose="020B0403050203000203" pitchFamily="34" charset="0"/>
              </a:defRPr>
            </a:lvl3pPr>
            <a:lvl4pPr defTabSz="435483">
              <a:lnSpc>
                <a:spcPct val="100000"/>
              </a:lnSpc>
              <a:spcBef>
                <a:spcPts val="0"/>
              </a:spcBef>
              <a:defRPr sz="1350" b="0" i="0">
                <a:solidFill>
                  <a:schemeClr val="tx1"/>
                </a:solidFill>
                <a:latin typeface="IBM Plex Sans Light" panose="020B0403050203000203" pitchFamily="34" charset="0"/>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22491188"/>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1159784495"/>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191" y="1191"/>
                        <a:ext cx="1191" cy="1191"/>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19062" cy="11906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225"/>
              </a:spcBef>
              <a:spcAft>
                <a:spcPts val="225"/>
              </a:spcAft>
            </a:pPr>
            <a:endParaRPr lang="en-US" sz="1875" b="1" i="0" baseline="0">
              <a:solidFill>
                <a:schemeClr val="bg1"/>
              </a:solidFill>
              <a:latin typeface="IBM Plex Sans Light" panose="020B0403050203000203" pitchFamily="34" charset="0"/>
              <a:ea typeface="+mj-ea"/>
              <a:cs typeface="+mj-cs"/>
              <a:sym typeface="IBM Plex Sans Light" panose="020B0403050203000203"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416052" y="689438"/>
            <a:ext cx="8311896" cy="21534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atin typeface="IBM Plex Sans Light" panose="020B0403050203000203" pitchFamily="34" charset="0"/>
                <a:sym typeface="IBM Plex Sans Light" panose="020B0403050203000203" pitchFamily="34" charset="0"/>
              </a:defRPr>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8484394" y="5008784"/>
            <a:ext cx="244126" cy="92333"/>
          </a:xfrm>
          <a:prstGeom prst="rect">
            <a:avLst/>
          </a:prstGeom>
          <a:noFill/>
          <a:ln w="9525" algn="ctr">
            <a:noFill/>
            <a:miter lim="800000"/>
            <a:headEnd/>
            <a:tailEnd/>
          </a:ln>
          <a:effectLst/>
        </p:spPr>
        <p:txBody>
          <a:bodyPr wrap="square" lIns="0" tIns="0" rIns="0" bIns="0" anchor="b">
            <a:spAutoFit/>
          </a:bodyPr>
          <a:lstStyle/>
          <a:p>
            <a:pPr algn="r" defTabSz="458058" rtl="0" fontAlgn="auto">
              <a:spcBef>
                <a:spcPts val="0"/>
              </a:spcBef>
              <a:spcAft>
                <a:spcPts val="0"/>
              </a:spcAft>
              <a:defRPr/>
            </a:pPr>
            <a:fld id="{4ABDCABE-3F10-B64C-92F1-862014417034}" type="slidenum">
              <a:rPr lang="en-US" sz="600" b="0" smtClean="0">
                <a:solidFill>
                  <a:schemeClr val="tx1"/>
                </a:solidFill>
                <a:latin typeface="IBM Plex Sans Light" panose="020B0403050203000203" pitchFamily="34" charset="0"/>
                <a:ea typeface="+mn-ea"/>
                <a:cs typeface="Arial" panose="020B0604020202020204" pitchFamily="34" charset="0"/>
                <a:sym typeface="IBM Plex Sans Light" panose="020B0403050203000203" pitchFamily="34" charset="0"/>
              </a:rPr>
              <a:pPr algn="r" defTabSz="458058" rtl="0" fontAlgn="auto">
                <a:spcBef>
                  <a:spcPts val="0"/>
                </a:spcBef>
                <a:spcAft>
                  <a:spcPts val="0"/>
                </a:spcAft>
                <a:defRPr/>
              </a:pPr>
              <a:t>‹#›</a:t>
            </a:fld>
            <a:endParaRPr lang="en-US" sz="600" b="0">
              <a:solidFill>
                <a:schemeClr val="tx1"/>
              </a:solidFill>
              <a:latin typeface="IBM Plex Sans Light" panose="020B0403050203000203" pitchFamily="34" charset="0"/>
              <a:ea typeface="+mn-ea"/>
              <a:cs typeface="Arial" panose="020B0604020202020204" pitchFamily="34" charset="0"/>
              <a:sym typeface="IBM Plex Sans Light" panose="020B0403050203000203"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416052" y="4876252"/>
            <a:ext cx="5458396" cy="9233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600">
                <a:latin typeface="IBM Plex Sans Light" panose="020B0403050203000203" pitchFamily="34" charset="0"/>
                <a:sym typeface="IBM Plex Sans Light" panose="020B0403050203000203" pitchFamily="34"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416051" y="31198"/>
            <a:ext cx="2882504" cy="95699"/>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600" b="0" dirty="0">
                <a:latin typeface="IBM Plex Sans Light" panose="020B0403050203000203" pitchFamily="34" charset="0"/>
                <a:cs typeface="+mn-cs"/>
                <a:sym typeface="IBM Plex Sans Light" panose="020B0403050203000203" pitchFamily="34" charset="0"/>
              </a:defRPr>
            </a:lvl1pPr>
          </a:lstStyle>
          <a:p>
            <a:pPr lvl="0">
              <a:buNone/>
            </a:pPr>
            <a:r>
              <a:rPr lang="en-US"/>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416052" y="129159"/>
            <a:ext cx="8311896" cy="548640"/>
          </a:xfrm>
          <a:prstGeom prst="rect">
            <a:avLst/>
          </a:prstGeom>
        </p:spPr>
        <p:txBody>
          <a:bodyPr vert="horz" wrap="square" lIns="0" tIns="0" rIns="0" bIns="0" rtlCol="0" anchor="b" anchorCtr="0">
            <a:noAutofit/>
          </a:bodyPr>
          <a:lstStyle>
            <a:lvl1pPr>
              <a:defRPr lang="en-US" dirty="0">
                <a:latin typeface="IBM Plex Sans Light" panose="020B0403050203000203" pitchFamily="34" charset="0"/>
                <a:sym typeface="IBM Plex Sans Light" panose="020B0403050203000203" pitchFamily="34" charset="0"/>
              </a:defRPr>
            </a:lvl1pPr>
          </a:lstStyle>
          <a:p>
            <a:pPr lvl="0"/>
            <a:r>
              <a:rPr lang="en-US"/>
              <a:t>Click to edit Master title style</a:t>
            </a:r>
          </a:p>
        </p:txBody>
      </p:sp>
    </p:spTree>
    <p:extLst>
      <p:ext uri="{BB962C8B-B14F-4D97-AF65-F5344CB8AC3E}">
        <p14:creationId xmlns:p14="http://schemas.microsoft.com/office/powerpoint/2010/main" val="378529332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2922741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986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98352146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text (1/4), blank (3/4)">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2234" y="192024"/>
            <a:ext cx="4142232" cy="804672"/>
          </a:xfrm>
        </p:spPr>
        <p:txBody>
          <a:bodyPr/>
          <a:lstStyle>
            <a:lvl1pPr>
              <a:defRPr>
                <a:solidFill>
                  <a:schemeClr val="bg1"/>
                </a:solidFill>
              </a:defRPr>
            </a:lvl1pPr>
          </a:lstStyle>
          <a:p>
            <a:r>
              <a:rPr lang="en-US"/>
              <a:t>Click to edit Master title style</a:t>
            </a:r>
          </a:p>
        </p:txBody>
      </p:sp>
      <p:sp>
        <p:nvSpPr>
          <p:cNvPr id="6" name="Text Placeholder"/>
          <p:cNvSpPr>
            <a:spLocks noGrp="1"/>
          </p:cNvSpPr>
          <p:nvPr>
            <p:ph type="body" sz="quarter" idx="12"/>
          </p:nvPr>
        </p:nvSpPr>
        <p:spPr>
          <a:xfrm>
            <a:off x="229616" y="1251822"/>
            <a:ext cx="1837944" cy="32522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5300393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450"/>
            <a:ext cx="1855943" cy="572096"/>
          </a:xfrm>
        </p:spPr>
        <p:txBody>
          <a:bodyPr/>
          <a:lstStyle>
            <a:lvl1pPr>
              <a:lnSpc>
                <a:spcPct val="100000"/>
              </a:lnSpc>
              <a:defRPr sz="2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5"/>
          </a:xfrm>
          <a:prstGeom prst="rect">
            <a:avLst/>
          </a:prstGeom>
        </p:spPr>
        <p:txBody>
          <a:bodyPr/>
          <a:lstStyle>
            <a:lvl1pPr>
              <a:lnSpc>
                <a:spcPct val="100000"/>
              </a:lnSpc>
              <a:spcBef>
                <a:spcPts val="0"/>
              </a:spcBef>
              <a:defRPr sz="1650" b="0" i="0">
                <a:solidFill>
                  <a:schemeClr val="tx1"/>
                </a:solidFill>
                <a:latin typeface="IBM Plex Sans Light" panose="020B0403050203000203" pitchFamily="34" charset="0"/>
              </a:defRPr>
            </a:lvl1pPr>
            <a:lvl2pPr marL="96012" indent="-96012">
              <a:lnSpc>
                <a:spcPct val="100000"/>
              </a:lnSpc>
              <a:spcBef>
                <a:spcPts val="0"/>
              </a:spcBef>
              <a:defRPr sz="1650" b="0" i="0">
                <a:solidFill>
                  <a:schemeClr val="tx1"/>
                </a:solidFill>
                <a:latin typeface="IBM Plex Sans Light" panose="020B0403050203000203" pitchFamily="34" charset="0"/>
              </a:defRPr>
            </a:lvl2pPr>
            <a:lvl3pPr marL="192024" indent="-96012">
              <a:lnSpc>
                <a:spcPct val="100000"/>
              </a:lnSpc>
              <a:spcBef>
                <a:spcPts val="0"/>
              </a:spcBef>
              <a:defRPr sz="1650" b="0" i="0">
                <a:solidFill>
                  <a:schemeClr val="tx1"/>
                </a:solidFill>
                <a:latin typeface="IBM Plex Sans Light" panose="020B0403050203000203" pitchFamily="34" charset="0"/>
              </a:defRPr>
            </a:lvl3pPr>
            <a:lvl4pPr marL="288036" indent="-96012">
              <a:lnSpc>
                <a:spcPct val="100000"/>
              </a:lnSpc>
              <a:spcBef>
                <a:spcPts val="0"/>
              </a:spcBef>
              <a:defRPr sz="1650" b="0" i="0">
                <a:solidFill>
                  <a:schemeClr val="tx1"/>
                </a:solidFill>
                <a:latin typeface="IBM Plex Sans Light" panose="020B0403050203000203" pitchFamily="34" charset="0"/>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3" cy="572095"/>
          </a:xfrm>
          <a:prstGeom prst="rect">
            <a:avLst/>
          </a:prstGeom>
        </p:spPr>
        <p:txBody>
          <a:bodyPr/>
          <a:lstStyle>
            <a:lvl1pPr>
              <a:lnSpc>
                <a:spcPct val="100000"/>
              </a:lnSpc>
              <a:spcBef>
                <a:spcPts val="0"/>
              </a:spcBef>
              <a:defRPr sz="1650" b="0" i="0">
                <a:solidFill>
                  <a:schemeClr val="tx1"/>
                </a:solidFill>
                <a:latin typeface="IBM Plex Sans Light" panose="020B0403050203000203" pitchFamily="34" charset="0"/>
              </a:defRPr>
            </a:lvl1pPr>
            <a:lvl2pPr marL="96012" indent="-96012">
              <a:lnSpc>
                <a:spcPct val="100000"/>
              </a:lnSpc>
              <a:spcBef>
                <a:spcPts val="0"/>
              </a:spcBef>
              <a:defRPr sz="1650" b="0" i="0">
                <a:solidFill>
                  <a:schemeClr val="tx1"/>
                </a:solidFill>
                <a:latin typeface="IBM Plex Sans Light" panose="020B0403050203000203" pitchFamily="34" charset="0"/>
              </a:defRPr>
            </a:lvl2pPr>
            <a:lvl3pPr marL="192024" indent="-96012">
              <a:lnSpc>
                <a:spcPct val="100000"/>
              </a:lnSpc>
              <a:spcBef>
                <a:spcPts val="0"/>
              </a:spcBef>
              <a:defRPr sz="1650" b="0" i="0">
                <a:solidFill>
                  <a:schemeClr val="tx1"/>
                </a:solidFill>
                <a:latin typeface="IBM Plex Sans Light" panose="020B0403050203000203" pitchFamily="34" charset="0"/>
              </a:defRPr>
            </a:lvl3pPr>
            <a:lvl4pPr marL="288036" indent="-96012">
              <a:lnSpc>
                <a:spcPct val="100000"/>
              </a:lnSpc>
              <a:spcBef>
                <a:spcPts val="0"/>
              </a:spcBef>
              <a:defRPr sz="1650" b="0" i="0">
                <a:solidFill>
                  <a:schemeClr val="tx1"/>
                </a:solidFill>
                <a:latin typeface="IBM Plex Sans Light" panose="020B0403050203000203" pitchFamily="34" charset="0"/>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572095"/>
          </a:xfrm>
          <a:prstGeom prst="rect">
            <a:avLst/>
          </a:prstGeom>
        </p:spPr>
        <p:txBody>
          <a:bodyPr/>
          <a:lstStyle>
            <a:lvl1pPr>
              <a:lnSpc>
                <a:spcPct val="100000"/>
              </a:lnSpc>
              <a:spcBef>
                <a:spcPts val="0"/>
              </a:spcBef>
              <a:defRPr sz="1650" b="0" i="0">
                <a:solidFill>
                  <a:schemeClr val="tx1"/>
                </a:solidFill>
                <a:latin typeface="IBM Plex Sans Light" panose="020B0403050203000203" pitchFamily="34" charset="0"/>
              </a:defRPr>
            </a:lvl1pPr>
            <a:lvl2pPr marL="96012" indent="-96012">
              <a:lnSpc>
                <a:spcPct val="100000"/>
              </a:lnSpc>
              <a:spcBef>
                <a:spcPts val="0"/>
              </a:spcBef>
              <a:defRPr sz="1650" b="0" i="0">
                <a:solidFill>
                  <a:schemeClr val="tx1"/>
                </a:solidFill>
                <a:latin typeface="IBM Plex Sans Light" panose="020B0403050203000203" pitchFamily="34" charset="0"/>
              </a:defRPr>
            </a:lvl2pPr>
            <a:lvl3pPr marL="192024" indent="-96012">
              <a:lnSpc>
                <a:spcPct val="100000"/>
              </a:lnSpc>
              <a:spcBef>
                <a:spcPts val="0"/>
              </a:spcBef>
              <a:defRPr sz="1650" b="0" i="0">
                <a:solidFill>
                  <a:schemeClr val="tx1"/>
                </a:solidFill>
                <a:latin typeface="IBM Plex Sans Light" panose="020B0403050203000203" pitchFamily="34" charset="0"/>
              </a:defRPr>
            </a:lvl3pPr>
            <a:lvl4pPr marL="288036" indent="-96012">
              <a:lnSpc>
                <a:spcPct val="100000"/>
              </a:lnSpc>
              <a:spcBef>
                <a:spcPts val="0"/>
              </a:spcBef>
              <a:defRPr sz="1650" b="0" i="0">
                <a:solidFill>
                  <a:schemeClr val="tx1"/>
                </a:solidFill>
                <a:latin typeface="IBM Plex Sans Light" panose="020B0403050203000203" pitchFamily="34" charset="0"/>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8826948" y="4852064"/>
            <a:ext cx="101577"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13094" y="4801588"/>
            <a:ext cx="1858324" cy="142875"/>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2499987" y="1285875"/>
            <a:ext cx="1861229" cy="3214688"/>
          </a:xfrm>
          <a:prstGeom prst="rect">
            <a:avLst/>
          </a:prstGeom>
        </p:spPr>
        <p:txBody>
          <a:bodyPr/>
          <a:lstStyle>
            <a:lvl1pPr defTabSz="435483">
              <a:lnSpc>
                <a:spcPct val="100000"/>
              </a:lnSpc>
              <a:spcBef>
                <a:spcPts val="0"/>
              </a:spcBef>
              <a:defRPr sz="1350" b="0" i="0">
                <a:solidFill>
                  <a:schemeClr val="tx1"/>
                </a:solidFill>
                <a:latin typeface="IBM Plex Sans Light" panose="020B0403050203000203" pitchFamily="34" charset="0"/>
              </a:defRPr>
            </a:lvl1pPr>
            <a:lvl2pPr defTabSz="435483">
              <a:lnSpc>
                <a:spcPct val="100000"/>
              </a:lnSpc>
              <a:spcBef>
                <a:spcPts val="0"/>
              </a:spcBef>
              <a:defRPr sz="1350" b="0" i="0">
                <a:solidFill>
                  <a:schemeClr val="tx1"/>
                </a:solidFill>
                <a:latin typeface="IBM Plex Sans Light" panose="020B0403050203000203" pitchFamily="34" charset="0"/>
              </a:defRPr>
            </a:lvl2pPr>
            <a:lvl3pPr defTabSz="435483">
              <a:lnSpc>
                <a:spcPct val="100000"/>
              </a:lnSpc>
              <a:spcBef>
                <a:spcPts val="0"/>
              </a:spcBef>
              <a:defRPr sz="1350" b="0" i="0">
                <a:solidFill>
                  <a:schemeClr val="tx1"/>
                </a:solidFill>
                <a:latin typeface="IBM Plex Sans Light" panose="020B0403050203000203" pitchFamily="34" charset="0"/>
              </a:defRPr>
            </a:lvl3pPr>
            <a:lvl4pPr defTabSz="435483">
              <a:lnSpc>
                <a:spcPct val="100000"/>
              </a:lnSpc>
              <a:spcBef>
                <a:spcPts val="0"/>
              </a:spcBef>
              <a:defRPr sz="1350" b="0" i="0">
                <a:solidFill>
                  <a:schemeClr val="tx1"/>
                </a:solidFill>
                <a:latin typeface="IBM Plex Sans Light" panose="020B0403050203000203" pitchFamily="34" charset="0"/>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4776586" y="1285875"/>
            <a:ext cx="1861229" cy="3214688"/>
          </a:xfrm>
          <a:prstGeom prst="rect">
            <a:avLst/>
          </a:prstGeom>
        </p:spPr>
        <p:txBody>
          <a:bodyPr/>
          <a:lstStyle>
            <a:lvl1pPr defTabSz="435483">
              <a:lnSpc>
                <a:spcPct val="100000"/>
              </a:lnSpc>
              <a:spcBef>
                <a:spcPts val="0"/>
              </a:spcBef>
              <a:defRPr sz="1350" b="0" i="0">
                <a:solidFill>
                  <a:schemeClr val="tx1"/>
                </a:solidFill>
                <a:latin typeface="IBM Plex Sans Light" panose="020B0403050203000203" pitchFamily="34" charset="0"/>
              </a:defRPr>
            </a:lvl1pPr>
            <a:lvl2pPr defTabSz="435483">
              <a:lnSpc>
                <a:spcPct val="100000"/>
              </a:lnSpc>
              <a:spcBef>
                <a:spcPts val="0"/>
              </a:spcBef>
              <a:defRPr sz="1350" b="0" i="0">
                <a:solidFill>
                  <a:schemeClr val="tx1"/>
                </a:solidFill>
                <a:latin typeface="IBM Plex Sans Light" panose="020B0403050203000203" pitchFamily="34" charset="0"/>
              </a:defRPr>
            </a:lvl2pPr>
            <a:lvl3pPr defTabSz="435483">
              <a:lnSpc>
                <a:spcPct val="100000"/>
              </a:lnSpc>
              <a:spcBef>
                <a:spcPts val="0"/>
              </a:spcBef>
              <a:defRPr sz="1350" b="0" i="0">
                <a:solidFill>
                  <a:schemeClr val="tx1"/>
                </a:solidFill>
                <a:latin typeface="IBM Plex Sans Light" panose="020B0403050203000203" pitchFamily="34" charset="0"/>
              </a:defRPr>
            </a:lvl3pPr>
            <a:lvl4pPr defTabSz="435483">
              <a:lnSpc>
                <a:spcPct val="100000"/>
              </a:lnSpc>
              <a:spcBef>
                <a:spcPts val="0"/>
              </a:spcBef>
              <a:defRPr sz="1350" b="0" i="0">
                <a:solidFill>
                  <a:schemeClr val="tx1"/>
                </a:solidFill>
                <a:latin typeface="IBM Plex Sans Light" panose="020B0403050203000203" pitchFamily="34" charset="0"/>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7071392" y="1285875"/>
            <a:ext cx="1861229" cy="3214688"/>
          </a:xfrm>
          <a:prstGeom prst="rect">
            <a:avLst/>
          </a:prstGeom>
        </p:spPr>
        <p:txBody>
          <a:bodyPr/>
          <a:lstStyle>
            <a:lvl1pPr defTabSz="435483">
              <a:lnSpc>
                <a:spcPct val="100000"/>
              </a:lnSpc>
              <a:spcBef>
                <a:spcPts val="0"/>
              </a:spcBef>
              <a:defRPr sz="1350" b="0" i="0">
                <a:solidFill>
                  <a:schemeClr val="tx1"/>
                </a:solidFill>
                <a:latin typeface="IBM Plex Sans Light" panose="020B0403050203000203" pitchFamily="34" charset="0"/>
              </a:defRPr>
            </a:lvl1pPr>
            <a:lvl2pPr defTabSz="435483">
              <a:lnSpc>
                <a:spcPct val="100000"/>
              </a:lnSpc>
              <a:spcBef>
                <a:spcPts val="0"/>
              </a:spcBef>
              <a:defRPr sz="1350" b="0" i="0">
                <a:solidFill>
                  <a:schemeClr val="tx1"/>
                </a:solidFill>
                <a:latin typeface="IBM Plex Sans Light" panose="020B0403050203000203" pitchFamily="34" charset="0"/>
              </a:defRPr>
            </a:lvl2pPr>
            <a:lvl3pPr defTabSz="435483">
              <a:lnSpc>
                <a:spcPct val="100000"/>
              </a:lnSpc>
              <a:spcBef>
                <a:spcPts val="0"/>
              </a:spcBef>
              <a:defRPr sz="1350" b="0" i="0">
                <a:solidFill>
                  <a:schemeClr val="tx1"/>
                </a:solidFill>
                <a:latin typeface="IBM Plex Sans Light" panose="020B0403050203000203" pitchFamily="34" charset="0"/>
              </a:defRPr>
            </a:lvl3pPr>
            <a:lvl4pPr defTabSz="435483">
              <a:lnSpc>
                <a:spcPct val="100000"/>
              </a:lnSpc>
              <a:spcBef>
                <a:spcPts val="0"/>
              </a:spcBef>
              <a:defRPr sz="1350" b="0" i="0">
                <a:solidFill>
                  <a:schemeClr val="tx1"/>
                </a:solidFill>
                <a:latin typeface="IBM Plex Sans Light" panose="020B0403050203000203" pitchFamily="34" charset="0"/>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56485053"/>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4" y="4692554"/>
            <a:ext cx="521589" cy="208108"/>
          </a:xfrm>
          <a:prstGeom prst="rect">
            <a:avLst/>
          </a:prstGeom>
        </p:spPr>
      </p:pic>
    </p:spTree>
    <p:extLst>
      <p:ext uri="{BB962C8B-B14F-4D97-AF65-F5344CB8AC3E}">
        <p14:creationId xmlns:p14="http://schemas.microsoft.com/office/powerpoint/2010/main" val="45326449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E37D-4D7F-F396-F071-BD3572067F88}"/>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6ACB9C9-5699-E8A9-8D5B-65592E3550EE}"/>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0B0BB4-79A3-2BB0-96D3-B77F8C911FF0}"/>
              </a:ext>
            </a:extLst>
          </p:cNvPr>
          <p:cNvSpPr>
            <a:spLocks noGrp="1"/>
          </p:cNvSpPr>
          <p:nvPr>
            <p:ph type="dt" sz="half" idx="10"/>
          </p:nvPr>
        </p:nvSpPr>
        <p:spPr/>
        <p:txBody>
          <a:bodyPr/>
          <a:lstStyle/>
          <a:p>
            <a:fld id="{815F63E8-1978-234E-940F-66A69F556230}" type="datetime1">
              <a:rPr lang="en-US" smtClean="0"/>
              <a:t>2/6/25</a:t>
            </a:fld>
            <a:endParaRPr lang="en-US" dirty="0"/>
          </a:p>
        </p:txBody>
      </p:sp>
      <p:sp>
        <p:nvSpPr>
          <p:cNvPr id="5" name="Footer Placeholder 4">
            <a:extLst>
              <a:ext uri="{FF2B5EF4-FFF2-40B4-BE49-F238E27FC236}">
                <a16:creationId xmlns:a16="http://schemas.microsoft.com/office/drawing/2014/main" id="{48B8C6E9-EAD7-1F17-DEFB-F88443E65C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5DC3DB-CFD0-654D-3CE9-6232C71BC442}"/>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208946670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9144000" cy="4500563"/>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2358033"/>
          </a:xfrm>
        </p:spPr>
        <p:txBody>
          <a:bodyPr/>
          <a:lstStyle>
            <a:lvl1pPr>
              <a:lnSpc>
                <a:spcPct val="100000"/>
              </a:lnSpc>
              <a:defRPr sz="3224">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2501487" y="453177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53894" y="4697612"/>
            <a:ext cx="614282" cy="228600"/>
          </a:xfrm>
          <a:prstGeom prst="rect">
            <a:avLst/>
          </a:prstGeom>
        </p:spPr>
      </p:pic>
    </p:spTree>
    <p:extLst>
      <p:ext uri="{BB962C8B-B14F-4D97-AF65-F5344CB8AC3E}">
        <p14:creationId xmlns:p14="http://schemas.microsoft.com/office/powerpoint/2010/main" val="165494463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9144000" cy="450056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indent="0" algn="l" defTabSz="342832" rtl="0" eaLnBrk="1" fontAlgn="base" latinLnBrk="0" hangingPunct="1">
              <a:lnSpc>
                <a:spcPct val="100000"/>
              </a:lnSpc>
              <a:spcBef>
                <a:spcPct val="0"/>
              </a:spcBef>
              <a:spcAft>
                <a:spcPct val="0"/>
              </a:spcAft>
              <a:buClrTx/>
              <a:buSzTx/>
              <a:buFont typeface="IBM Plex Sans Light"/>
              <a:buNone/>
              <a:tabLst/>
            </a:pPr>
            <a:endParaRPr kumimoji="0" lang="en-US" sz="525"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8"/>
            <a:ext cx="4143431" cy="1715096"/>
          </a:xfrm>
        </p:spPr>
        <p:txBody>
          <a:bodyPr/>
          <a:lstStyle>
            <a:lvl1pPr>
              <a:lnSpc>
                <a:spcPct val="100000"/>
              </a:lnSpc>
              <a:defRPr sz="3224">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2501487" y="453177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53894" y="4697612"/>
            <a:ext cx="614282" cy="228600"/>
          </a:xfrm>
          <a:prstGeom prst="rect">
            <a:avLst/>
          </a:prstGeom>
        </p:spPr>
      </p:pic>
    </p:spTree>
    <p:extLst>
      <p:ext uri="{BB962C8B-B14F-4D97-AF65-F5344CB8AC3E}">
        <p14:creationId xmlns:p14="http://schemas.microsoft.com/office/powerpoint/2010/main" val="4137121540"/>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8"/>
            <a:ext cx="4143431" cy="1715096"/>
          </a:xfrm>
        </p:spPr>
        <p:txBody>
          <a:bodyPr/>
          <a:lstStyle>
            <a:lvl1pPr>
              <a:lnSpc>
                <a:spcPct val="100000"/>
              </a:lnSpc>
              <a:defRPr sz="3224"/>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53894" y="4697612"/>
            <a:ext cx="614282" cy="228600"/>
          </a:xfrm>
          <a:prstGeom prst="rect">
            <a:avLst/>
          </a:prstGeom>
        </p:spPr>
      </p:pic>
    </p:spTree>
    <p:extLst>
      <p:ext uri="{BB962C8B-B14F-4D97-AF65-F5344CB8AC3E}">
        <p14:creationId xmlns:p14="http://schemas.microsoft.com/office/powerpoint/2010/main" val="1694460509"/>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6"/>
          </a:xfrm>
        </p:spPr>
        <p:txBody>
          <a:bodyPr/>
          <a:lstStyle>
            <a:lvl1pPr>
              <a:lnSpc>
                <a:spcPct val="100000"/>
              </a:lnSpc>
              <a:defRPr sz="3224">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15999" y="4673727"/>
            <a:ext cx="4143431" cy="285750"/>
          </a:xfrm>
        </p:spPr>
        <p:txBody>
          <a:bodyPr anchor="b"/>
          <a:lstStyle>
            <a:lvl1pPr>
              <a:lnSpc>
                <a:spcPct val="110000"/>
              </a:lnSpc>
              <a:spcBef>
                <a:spcPts val="0"/>
              </a:spcBef>
              <a:defRPr sz="105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53894" y="4697612"/>
            <a:ext cx="614282" cy="228600"/>
          </a:xfrm>
          <a:prstGeom prst="rect">
            <a:avLst/>
          </a:prstGeom>
        </p:spPr>
      </p:pic>
    </p:spTree>
    <p:extLst>
      <p:ext uri="{BB962C8B-B14F-4D97-AF65-F5344CB8AC3E}">
        <p14:creationId xmlns:p14="http://schemas.microsoft.com/office/powerpoint/2010/main" val="3780344882"/>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90" y="213718"/>
            <a:ext cx="4142836" cy="471547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144018"/>
            <a:ext cx="3787409" cy="3929658"/>
          </a:xfrm>
        </p:spPr>
        <p:txBody>
          <a:bodyPr/>
          <a:lstStyle>
            <a:lvl1pPr>
              <a:lnSpc>
                <a:spcPct val="100000"/>
              </a:lnSpc>
              <a:defRPr sz="3224">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6667" y="4697612"/>
            <a:ext cx="614282" cy="228600"/>
          </a:xfrm>
          <a:prstGeom prst="rect">
            <a:avLst/>
          </a:prstGeom>
        </p:spPr>
      </p:pic>
    </p:spTree>
    <p:extLst>
      <p:ext uri="{BB962C8B-B14F-4D97-AF65-F5344CB8AC3E}">
        <p14:creationId xmlns:p14="http://schemas.microsoft.com/office/powerpoint/2010/main" val="1092133599"/>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90" y="213718"/>
            <a:ext cx="4142836" cy="471547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572643"/>
            <a:ext cx="3786885" cy="3501629"/>
          </a:xfrm>
        </p:spPr>
        <p:txBody>
          <a:bodyPr/>
          <a:lstStyle>
            <a:lvl1pPr>
              <a:lnSpc>
                <a:spcPct val="100000"/>
              </a:lnSpc>
              <a:defRPr sz="3224">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5999" y="216027"/>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6667" y="4697612"/>
            <a:ext cx="614282" cy="228600"/>
          </a:xfrm>
          <a:prstGeom prst="rect">
            <a:avLst/>
          </a:prstGeom>
        </p:spPr>
      </p:pic>
    </p:spTree>
    <p:extLst>
      <p:ext uri="{BB962C8B-B14F-4D97-AF65-F5344CB8AC3E}">
        <p14:creationId xmlns:p14="http://schemas.microsoft.com/office/powerpoint/2010/main" val="108681172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2023 IBM Corporation       IBM CONFIDENTIAL - FOR DISCUSSION ONLY</a:t>
            </a:r>
            <a:endParaRPr lang="en-US" dirty="0"/>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4159903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8"/>
            <a:ext cx="1858324" cy="1715096"/>
          </a:xfrm>
        </p:spPr>
        <p:txBody>
          <a:bodyPr/>
          <a:lstStyle>
            <a:lvl1pPr>
              <a:lnSpc>
                <a:spcPct val="100000"/>
              </a:lnSpc>
              <a:defRPr sz="23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4785689" y="213718"/>
            <a:ext cx="1857134" cy="4286846"/>
          </a:xfrm>
        </p:spPr>
        <p:txBody>
          <a:bodyPr/>
          <a:lstStyle>
            <a:lvl1pPr defTabSz="435396">
              <a:spcBef>
                <a:spcPts val="0"/>
              </a:spcBef>
              <a:defRPr>
                <a:solidFill>
                  <a:schemeClr val="tx1"/>
                </a:solidFill>
              </a:defRPr>
            </a:lvl1pPr>
            <a:lvl2pPr defTabSz="435396">
              <a:spcBef>
                <a:spcPts val="0"/>
              </a:spcBef>
              <a:defRPr>
                <a:solidFill>
                  <a:schemeClr val="tx1"/>
                </a:solidFill>
              </a:defRPr>
            </a:lvl2pPr>
            <a:lvl3pPr defTabSz="435396">
              <a:spcBef>
                <a:spcPts val="0"/>
              </a:spcBef>
              <a:defRPr>
                <a:solidFill>
                  <a:schemeClr val="tx1"/>
                </a:solidFill>
              </a:defRPr>
            </a:lvl3pPr>
            <a:lvl4pPr defTabSz="435396">
              <a:spcBef>
                <a:spcPts val="0"/>
              </a:spcBef>
              <a:defRPr>
                <a:solidFill>
                  <a:schemeClr val="tx1"/>
                </a:solidFill>
              </a:defRPr>
            </a:lvl4pPr>
            <a:lvl5pPr defTabSz="43539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7072582" y="213718"/>
            <a:ext cx="1855943" cy="4286846"/>
          </a:xfrm>
        </p:spPr>
        <p:txBody>
          <a:bodyPr/>
          <a:lstStyle>
            <a:lvl1pPr defTabSz="435396">
              <a:spcBef>
                <a:spcPts val="0"/>
              </a:spcBef>
              <a:defRPr>
                <a:solidFill>
                  <a:schemeClr val="tx1"/>
                </a:solidFill>
              </a:defRPr>
            </a:lvl1pPr>
            <a:lvl2pPr defTabSz="435396">
              <a:spcBef>
                <a:spcPts val="0"/>
              </a:spcBef>
              <a:defRPr>
                <a:solidFill>
                  <a:schemeClr val="tx1"/>
                </a:solidFill>
              </a:defRPr>
            </a:lvl2pPr>
            <a:lvl3pPr defTabSz="435396">
              <a:spcBef>
                <a:spcPts val="0"/>
              </a:spcBef>
              <a:defRPr>
                <a:solidFill>
                  <a:schemeClr val="tx1"/>
                </a:solidFill>
              </a:defRPr>
            </a:lvl3pPr>
            <a:lvl4pPr defTabSz="435396">
              <a:spcBef>
                <a:spcPts val="0"/>
              </a:spcBef>
              <a:defRPr>
                <a:solidFill>
                  <a:schemeClr val="tx1"/>
                </a:solidFill>
              </a:defRPr>
            </a:lvl4pPr>
            <a:lvl5pPr defTabSz="43539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350296832"/>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072158"/>
          </a:xfrm>
        </p:spPr>
        <p:txBody>
          <a:bodyPr rIns="457200"/>
          <a:lstStyle>
            <a:lvl1pPr>
              <a:lnSpc>
                <a:spcPct val="100000"/>
              </a:lnSpc>
              <a:defRPr sz="23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1623300034"/>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5475" y="157734"/>
            <a:ext cx="6427348" cy="3071813"/>
          </a:xfrm>
        </p:spPr>
        <p:txBody>
          <a:bodyPr/>
          <a:lstStyle>
            <a:lvl1pPr>
              <a:defRPr sz="6449"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1141359490"/>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3715457" cy="1072158"/>
          </a:xfrm>
        </p:spPr>
        <p:txBody>
          <a:bodyPr/>
          <a:lstStyle>
            <a:lvl1pPr>
              <a:lnSpc>
                <a:spcPct val="100000"/>
              </a:lnSpc>
              <a:defRPr sz="23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4787096" y="168021"/>
            <a:ext cx="4140239" cy="3215283"/>
          </a:xfrm>
        </p:spPr>
        <p:txBody>
          <a:bodyPr/>
          <a:lstStyle>
            <a:lvl1pPr>
              <a:lnSpc>
                <a:spcPct val="100000"/>
              </a:lnSpc>
              <a:spcBef>
                <a:spcPts val="0"/>
              </a:spcBef>
              <a:defRPr sz="2399">
                <a:solidFill>
                  <a:schemeClr val="tx2"/>
                </a:solidFill>
              </a:defRPr>
            </a:lvl1pPr>
            <a:lvl2pPr marL="219412" indent="-219412">
              <a:lnSpc>
                <a:spcPct val="100000"/>
              </a:lnSpc>
              <a:spcBef>
                <a:spcPts val="0"/>
              </a:spcBef>
              <a:defRPr sz="2399">
                <a:solidFill>
                  <a:schemeClr val="tx2"/>
                </a:solidFill>
              </a:defRPr>
            </a:lvl2pPr>
            <a:lvl3pPr marL="411398" indent="-219412">
              <a:lnSpc>
                <a:spcPct val="100000"/>
              </a:lnSpc>
              <a:spcBef>
                <a:spcPts val="0"/>
              </a:spcBef>
              <a:defRPr sz="2399">
                <a:solidFill>
                  <a:schemeClr val="tx2"/>
                </a:solidFill>
              </a:defRPr>
            </a:lvl3pPr>
            <a:lvl4pPr marL="658236">
              <a:lnSpc>
                <a:spcPct val="100000"/>
              </a:lnSpc>
              <a:spcBef>
                <a:spcPts val="0"/>
              </a:spcBef>
              <a:defRPr sz="2399">
                <a:solidFill>
                  <a:schemeClr val="tx2"/>
                </a:solidFill>
              </a:defRPr>
            </a:lvl4pPr>
            <a:lvl5pPr>
              <a:lnSpc>
                <a:spcPct val="100000"/>
              </a:lnSpc>
              <a:spcBef>
                <a:spcPts val="0"/>
              </a:spcBef>
              <a:defRPr sz="23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1595379583"/>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57734"/>
            <a:ext cx="5497591" cy="3643908"/>
          </a:xfrm>
        </p:spPr>
        <p:txBody>
          <a:bodyPr/>
          <a:lstStyle>
            <a:lvl1pPr>
              <a:lnSpc>
                <a:spcPct val="100000"/>
              </a:lnSpc>
              <a:defRPr sz="3224">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1964343537"/>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15999" y="3487293"/>
            <a:ext cx="4143431" cy="1328738"/>
          </a:xfrm>
        </p:spPr>
        <p:txBody>
          <a:bodyPr anchor="b"/>
          <a:lstStyle>
            <a:lvl1pPr>
              <a:lnSpc>
                <a:spcPct val="90000"/>
              </a:lnSpc>
              <a:spcBef>
                <a:spcPts val="0"/>
              </a:spcBef>
              <a:defRPr sz="9673"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4785690" y="3486150"/>
            <a:ext cx="4142836" cy="1328738"/>
          </a:xfrm>
        </p:spPr>
        <p:txBody>
          <a:bodyPr anchor="b"/>
          <a:lstStyle>
            <a:lvl1pPr>
              <a:lnSpc>
                <a:spcPct val="90000"/>
              </a:lnSpc>
              <a:spcBef>
                <a:spcPts val="0"/>
              </a:spcBef>
              <a:defRPr sz="9673"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4785689" y="216027"/>
            <a:ext cx="2857128" cy="2358033"/>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16000" y="216027"/>
            <a:ext cx="2858318" cy="2358033"/>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4572000"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310209694"/>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4787476" y="159930"/>
            <a:ext cx="1855943" cy="714971"/>
          </a:xfrm>
        </p:spPr>
        <p:txBody>
          <a:bodyPr/>
          <a:lstStyle>
            <a:lvl1pPr>
              <a:lnSpc>
                <a:spcPct val="90000"/>
              </a:lnSpc>
              <a:defRPr sz="4874">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7071392" y="161121"/>
            <a:ext cx="1855943" cy="713780"/>
          </a:xfrm>
        </p:spPr>
        <p:txBody>
          <a:bodyPr/>
          <a:lstStyle>
            <a:lvl1pPr>
              <a:lnSpc>
                <a:spcPct val="90000"/>
              </a:lnSpc>
              <a:defRPr sz="4874">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61163"/>
            <a:ext cx="1856538" cy="715467"/>
          </a:xfrm>
        </p:spPr>
        <p:txBody>
          <a:bodyPr/>
          <a:lstStyle>
            <a:lvl1pPr>
              <a:lnSpc>
                <a:spcPct val="90000"/>
              </a:lnSpc>
              <a:defRPr sz="4874">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2499987" y="874901"/>
            <a:ext cx="1856538" cy="36273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875496"/>
            <a:ext cx="1857134"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7071391" y="874901"/>
            <a:ext cx="1857134"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194605154"/>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15475" y="150876"/>
            <a:ext cx="1855943" cy="2000846"/>
          </a:xfrm>
        </p:spPr>
        <p:txBody>
          <a:bodyPr/>
          <a:lstStyle>
            <a:lvl1pPr>
              <a:lnSpc>
                <a:spcPct val="100000"/>
              </a:lnSpc>
              <a:defRPr sz="3224">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2499987" y="150876"/>
            <a:ext cx="4142836" cy="2000846"/>
          </a:xfrm>
        </p:spPr>
        <p:txBody>
          <a:bodyPr/>
          <a:lstStyle>
            <a:lvl1pPr>
              <a:lnSpc>
                <a:spcPct val="100000"/>
              </a:lnSpc>
              <a:spcBef>
                <a:spcPts val="0"/>
              </a:spcBef>
              <a:defRPr sz="3224">
                <a:solidFill>
                  <a:schemeClr val="tx1"/>
                </a:solidFill>
              </a:defRPr>
            </a:lvl1pPr>
            <a:lvl2pPr marL="294835" indent="-294835">
              <a:lnSpc>
                <a:spcPct val="100000"/>
              </a:lnSpc>
              <a:spcBef>
                <a:spcPts val="0"/>
              </a:spcBef>
              <a:defRPr sz="3224">
                <a:solidFill>
                  <a:schemeClr val="tx1"/>
                </a:solidFill>
              </a:defRPr>
            </a:lvl2pPr>
            <a:lvl3pPr marL="562244" indent="-294835">
              <a:lnSpc>
                <a:spcPct val="100000"/>
              </a:lnSpc>
              <a:spcBef>
                <a:spcPts val="0"/>
              </a:spcBef>
              <a:defRPr sz="3224">
                <a:solidFill>
                  <a:schemeClr val="tx1"/>
                </a:solidFill>
              </a:defRPr>
            </a:lvl3pPr>
            <a:lvl4pPr marL="857078" indent="-294835">
              <a:lnSpc>
                <a:spcPct val="100000"/>
              </a:lnSpc>
              <a:spcBef>
                <a:spcPts val="0"/>
              </a:spcBef>
              <a:defRPr sz="3224">
                <a:solidFill>
                  <a:schemeClr val="tx1"/>
                </a:solidFill>
              </a:defRPr>
            </a:lvl4pPr>
            <a:lvl5pPr>
              <a:lnSpc>
                <a:spcPct val="100000"/>
              </a:lnSpc>
              <a:spcBef>
                <a:spcPts val="0"/>
              </a:spcBef>
              <a:defRPr sz="322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15475" y="2428875"/>
            <a:ext cx="1855943" cy="2000250"/>
          </a:xfrm>
        </p:spPr>
        <p:txBody>
          <a:bodyPr/>
          <a:lstStyle>
            <a:lvl1pPr>
              <a:lnSpc>
                <a:spcPct val="100000"/>
              </a:lnSpc>
              <a:defRPr sz="3224">
                <a:solidFill>
                  <a:schemeClr val="accent1"/>
                </a:solidFill>
              </a:defRPr>
            </a:lvl1pPr>
            <a:lvl2pPr>
              <a:lnSpc>
                <a:spcPct val="100000"/>
              </a:lnSpc>
              <a:defRPr sz="3224">
                <a:solidFill>
                  <a:schemeClr val="accent1"/>
                </a:solidFill>
              </a:defRPr>
            </a:lvl2pPr>
            <a:lvl3pPr>
              <a:lnSpc>
                <a:spcPct val="100000"/>
              </a:lnSpc>
              <a:defRPr sz="3224">
                <a:solidFill>
                  <a:schemeClr val="accent1"/>
                </a:solidFill>
              </a:defRPr>
            </a:lvl3pPr>
            <a:lvl4pPr>
              <a:lnSpc>
                <a:spcPct val="100000"/>
              </a:lnSpc>
              <a:defRPr sz="3224">
                <a:solidFill>
                  <a:schemeClr val="accent1"/>
                </a:solidFill>
              </a:defRPr>
            </a:lvl4pPr>
            <a:lvl5pPr>
              <a:lnSpc>
                <a:spcPct val="100000"/>
              </a:lnSpc>
              <a:defRPr sz="3224">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2499987" y="2428875"/>
            <a:ext cx="4142836" cy="2000250"/>
          </a:xfrm>
        </p:spPr>
        <p:txBody>
          <a:bodyPr/>
          <a:lstStyle>
            <a:lvl1pPr>
              <a:lnSpc>
                <a:spcPct val="100000"/>
              </a:lnSpc>
              <a:spcBef>
                <a:spcPts val="0"/>
              </a:spcBef>
              <a:defRPr sz="3224">
                <a:solidFill>
                  <a:schemeClr val="tx1"/>
                </a:solidFill>
              </a:defRPr>
            </a:lvl1pPr>
            <a:lvl2pPr marL="294835" indent="-294835">
              <a:lnSpc>
                <a:spcPct val="100000"/>
              </a:lnSpc>
              <a:spcBef>
                <a:spcPts val="0"/>
              </a:spcBef>
              <a:defRPr sz="3224">
                <a:solidFill>
                  <a:schemeClr val="tx1"/>
                </a:solidFill>
              </a:defRPr>
            </a:lvl2pPr>
            <a:lvl3pPr marL="562244" indent="-294835">
              <a:lnSpc>
                <a:spcPct val="100000"/>
              </a:lnSpc>
              <a:spcBef>
                <a:spcPts val="0"/>
              </a:spcBef>
              <a:defRPr sz="3224">
                <a:solidFill>
                  <a:schemeClr val="tx1"/>
                </a:solidFill>
              </a:defRPr>
            </a:lvl3pPr>
            <a:lvl4pPr marL="857078" indent="-294835">
              <a:lnSpc>
                <a:spcPct val="100000"/>
              </a:lnSpc>
              <a:spcBef>
                <a:spcPts val="0"/>
              </a:spcBef>
              <a:defRPr sz="3224">
                <a:solidFill>
                  <a:schemeClr val="tx1"/>
                </a:solidFill>
              </a:defRPr>
            </a:lvl4pPr>
            <a:lvl5pPr>
              <a:lnSpc>
                <a:spcPct val="100000"/>
              </a:lnSpc>
              <a:spcBef>
                <a:spcPts val="0"/>
              </a:spcBef>
              <a:defRPr sz="322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2578642255"/>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2499987" y="3071813"/>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2499987" y="1500188"/>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54305"/>
            <a:ext cx="1856538" cy="1072158"/>
          </a:xfrm>
        </p:spPr>
        <p:txBody>
          <a:bodyPr/>
          <a:lstStyle>
            <a:lvl1pPr>
              <a:lnSpc>
                <a:spcPct val="90000"/>
              </a:lnSpc>
              <a:defRPr sz="4874">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a:lnSpc>
                <a:spcPct val="120000"/>
              </a:lnSpc>
              <a:spcBef>
                <a:spcPts val="0"/>
              </a:spcBef>
              <a:defRPr sz="600" b="0" i="0">
                <a:solidFill>
                  <a:schemeClr val="tx1"/>
                </a:solidFill>
                <a:latin typeface="IBM Plex Sans" panose="020B0503050203000203" pitchFamily="34" charset="0"/>
              </a:defRPr>
            </a:lvl2pPr>
            <a:lvl3pPr>
              <a:lnSpc>
                <a:spcPct val="120000"/>
              </a:lnSpc>
              <a:spcBef>
                <a:spcPts val="0"/>
              </a:spcBef>
              <a:defRPr sz="600" b="0" i="0">
                <a:solidFill>
                  <a:schemeClr val="tx1"/>
                </a:solidFill>
                <a:latin typeface="IBM Plex Sans" panose="020B0503050203000203" pitchFamily="34" charset="0"/>
              </a:defRPr>
            </a:lvl3pPr>
            <a:lvl4pPr>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4785689" y="216027"/>
            <a:ext cx="2857128" cy="107215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1643062"/>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4785689" y="3214687"/>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2499987" y="1570482"/>
            <a:ext cx="1856538" cy="1071565"/>
          </a:xfrm>
        </p:spPr>
        <p:txBody>
          <a:bodyPr/>
          <a:lstStyle>
            <a:lvl1pPr>
              <a:lnSpc>
                <a:spcPct val="90000"/>
              </a:lnSpc>
              <a:defRPr sz="4874">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2499988" y="3151251"/>
            <a:ext cx="1856537" cy="1071565"/>
          </a:xfrm>
        </p:spPr>
        <p:txBody>
          <a:bodyPr/>
          <a:lstStyle>
            <a:lvl1pPr>
              <a:lnSpc>
                <a:spcPct val="90000"/>
              </a:lnSpc>
              <a:defRPr sz="4874">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2197671416"/>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16000" y="1285875"/>
            <a:ext cx="185832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179439503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7461450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6"/>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17261"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2285702" y="1285875"/>
            <a:ext cx="0" cy="32146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4570262"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6857108"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1992420374"/>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228570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13094" y="4801589"/>
            <a:ext cx="1858324" cy="142875"/>
          </a:xfrm>
        </p:spPr>
        <p:txBody>
          <a:bodyPr/>
          <a:lstStyle/>
          <a:p>
            <a:endParaRPr lang="en-US" dirty="0"/>
          </a:p>
        </p:txBody>
      </p:sp>
    </p:spTree>
    <p:extLst>
      <p:ext uri="{BB962C8B-B14F-4D97-AF65-F5344CB8AC3E}">
        <p14:creationId xmlns:p14="http://schemas.microsoft.com/office/powerpoint/2010/main" val="3212828126"/>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15999" y="216027"/>
            <a:ext cx="1855943" cy="786408"/>
          </a:xfrm>
        </p:spPr>
        <p:txBody>
          <a:bodyPr/>
          <a:lstStyle>
            <a:lvl1pPr>
              <a:lnSpc>
                <a:spcPct val="110000"/>
              </a:lnSpc>
              <a:defRPr sz="9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16000" y="1285875"/>
            <a:ext cx="1858324" cy="1500188"/>
          </a:xfrm>
        </p:spPr>
        <p:txBody>
          <a:bodyPr/>
          <a:lstStyle>
            <a:lvl1pPr>
              <a:lnSpc>
                <a:spcPct val="100000"/>
              </a:lnSpc>
              <a:spcBef>
                <a:spcPts val="0"/>
              </a:spcBef>
              <a:defRPr sz="135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4787389" y="1285875"/>
            <a:ext cx="1853054" cy="3214688"/>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7071393" y="1285875"/>
            <a:ext cx="1857133" cy="3214688"/>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2499987" y="216027"/>
            <a:ext cx="455998" cy="456057"/>
          </a:xfrm>
        </p:spPr>
        <p:txBody>
          <a:bodyPr anchor="ctr"/>
          <a:lstStyle>
            <a:lvl1pPr algn="ctr">
              <a:defRPr sz="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4790509" y="216027"/>
            <a:ext cx="455998" cy="456057"/>
          </a:xfrm>
        </p:spPr>
        <p:txBody>
          <a:bodyPr anchor="ctr"/>
          <a:lstStyle>
            <a:lvl1pPr algn="ctr">
              <a:defRPr sz="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7071392" y="216027"/>
            <a:ext cx="455998" cy="456057"/>
          </a:xfrm>
        </p:spPr>
        <p:txBody>
          <a:bodyPr anchor="ctr"/>
          <a:lstStyle>
            <a:lvl1pPr algn="ctr">
              <a:defRPr sz="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228570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83288805"/>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3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5993" indent="-95993">
              <a:spcBef>
                <a:spcPts val="0"/>
              </a:spcBef>
              <a:defRPr sz="1050" b="0" i="0">
                <a:solidFill>
                  <a:schemeClr val="tx1"/>
                </a:solidFill>
                <a:latin typeface="IBM Plex Sans Light" panose="020B0403050203000203" pitchFamily="34" charset="0"/>
              </a:defRPr>
            </a:lvl2pPr>
            <a:lvl3pPr marL="191986" indent="-95993">
              <a:spcBef>
                <a:spcPts val="0"/>
              </a:spcBef>
              <a:defRPr sz="1050" b="0" i="0">
                <a:solidFill>
                  <a:schemeClr val="tx1"/>
                </a:solidFill>
                <a:latin typeface="IBM Plex Sans Light" panose="020B0403050203000203" pitchFamily="34" charset="0"/>
              </a:defRPr>
            </a:lvl3pPr>
            <a:lvl4pPr marL="287978" indent="-95993">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90" y="1285875"/>
            <a:ext cx="3785695" cy="3214688"/>
          </a:xfrm>
        </p:spPr>
        <p:txBody>
          <a:bodyPr/>
          <a:lstStyle>
            <a:lvl1pPr>
              <a:spcBef>
                <a:spcPts val="0"/>
              </a:spcBef>
              <a:defRPr sz="1050" b="0" i="0">
                <a:solidFill>
                  <a:schemeClr val="tx1"/>
                </a:solidFill>
                <a:latin typeface="IBM Plex Sans Light" panose="020B0403050203000203" pitchFamily="34" charset="0"/>
              </a:defRPr>
            </a:lvl1pPr>
            <a:lvl2pPr marL="95993" indent="-95993">
              <a:spcBef>
                <a:spcPts val="0"/>
              </a:spcBef>
              <a:defRPr sz="1050" b="0" i="0">
                <a:solidFill>
                  <a:schemeClr val="tx1"/>
                </a:solidFill>
                <a:latin typeface="IBM Plex Sans Light" panose="020B0403050203000203" pitchFamily="34" charset="0"/>
              </a:defRPr>
            </a:lvl2pPr>
            <a:lvl3pPr marL="191986" indent="-95993">
              <a:spcBef>
                <a:spcPts val="0"/>
              </a:spcBef>
              <a:defRPr sz="1050" b="0" i="0">
                <a:solidFill>
                  <a:schemeClr val="tx1"/>
                </a:solidFill>
                <a:latin typeface="IBM Plex Sans Light" panose="020B0403050203000203" pitchFamily="34" charset="0"/>
              </a:defRPr>
            </a:lvl3pPr>
            <a:lvl4pPr marL="287978" indent="-95993">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416" y="144018"/>
            <a:ext cx="1858324" cy="428030"/>
          </a:xfrm>
        </p:spPr>
        <p:txBody>
          <a:bodyPr/>
          <a:lstStyle>
            <a:lvl1pPr>
              <a:lnSpc>
                <a:spcPct val="100000"/>
              </a:lnSpc>
              <a:spcBef>
                <a:spcPts val="0"/>
              </a:spcBef>
              <a:defRPr sz="2399">
                <a:solidFill>
                  <a:schemeClr val="tx2"/>
                </a:solidFill>
              </a:defRPr>
            </a:lvl1pPr>
            <a:lvl2pPr>
              <a:spcBef>
                <a:spcPts val="0"/>
              </a:spcBef>
              <a:defRPr sz="1050"/>
            </a:lvl2pPr>
            <a:lvl3pPr>
              <a:spcBef>
                <a:spcPts val="0"/>
              </a:spcBef>
              <a:defRPr sz="1050"/>
            </a:lvl3pPr>
            <a:lvl4pPr>
              <a:spcBef>
                <a:spcPts val="0"/>
              </a:spcBef>
              <a:defRPr sz="1050"/>
            </a:lvl4pPr>
            <a:lvl5pPr>
              <a:spcBef>
                <a:spcPts val="0"/>
              </a:spcBef>
              <a:defRPr sz="105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42225259"/>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15999" y="216027"/>
            <a:ext cx="2783985" cy="714971"/>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15999" y="1285875"/>
            <a:ext cx="378688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4785690" y="1285875"/>
            <a:ext cx="378569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72406782"/>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144018"/>
            <a:ext cx="4141645" cy="1715096"/>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6027"/>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1" y="216027"/>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23061581"/>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8" y="216027"/>
            <a:ext cx="1857134" cy="1715096"/>
          </a:xfrm>
        </p:spPr>
        <p:txBody>
          <a:bodyPr/>
          <a:lstStyle>
            <a:lvl1pPr>
              <a:lnSpc>
                <a:spcPct val="100000"/>
              </a:lnSpc>
              <a:defRPr sz="13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3718"/>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1" y="213718"/>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65280502"/>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6000" y="144018"/>
            <a:ext cx="4139264" cy="1715096"/>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2582"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85740948"/>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216027"/>
            <a:ext cx="1855943" cy="1715096"/>
          </a:xfrm>
        </p:spPr>
        <p:txBody>
          <a:bodyPr rIns="0"/>
          <a:lstStyle>
            <a:lvl1pPr>
              <a:lnSpc>
                <a:spcPct val="100000"/>
              </a:lnSpc>
              <a:defRPr sz="105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3773"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20937064"/>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9"/>
            <a:ext cx="1855943" cy="428030"/>
          </a:xfrm>
        </p:spPr>
        <p:txBody>
          <a:bodyPr/>
          <a:lstStyle>
            <a:lvl1pPr>
              <a:lnSpc>
                <a:spcPct val="100000"/>
              </a:lnSpc>
              <a:defRPr sz="23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5993" indent="-95993">
              <a:spcBef>
                <a:spcPts val="0"/>
              </a:spcBef>
              <a:defRPr sz="1050" b="0" i="0">
                <a:solidFill>
                  <a:schemeClr val="tx1"/>
                </a:solidFill>
                <a:latin typeface="IBM Plex Sans Light" panose="020B0403050203000203" pitchFamily="34" charset="0"/>
              </a:defRPr>
            </a:lvl2pPr>
            <a:lvl3pPr marL="191986" indent="-95993">
              <a:spcBef>
                <a:spcPts val="0"/>
              </a:spcBef>
              <a:defRPr sz="1050" b="0" i="0">
                <a:solidFill>
                  <a:schemeClr val="tx1"/>
                </a:solidFill>
                <a:latin typeface="IBM Plex Sans Light" panose="020B0403050203000203" pitchFamily="34" charset="0"/>
              </a:defRPr>
            </a:lvl3pPr>
            <a:lvl4pPr marL="287978" indent="-95993">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7241" y="1285875"/>
            <a:ext cx="185713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2943"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500607" y="144018"/>
            <a:ext cx="1858324" cy="428030"/>
          </a:xfrm>
        </p:spPr>
        <p:txBody>
          <a:bodyPr/>
          <a:lstStyle>
            <a:lvl1pPr>
              <a:lnSpc>
                <a:spcPct val="100000"/>
              </a:lnSpc>
              <a:spcBef>
                <a:spcPts val="0"/>
              </a:spcBef>
              <a:defRPr sz="2399">
                <a:solidFill>
                  <a:schemeClr val="tx2"/>
                </a:solidFill>
              </a:defRPr>
            </a:lvl1pPr>
            <a:lvl2pPr>
              <a:lnSpc>
                <a:spcPct val="90000"/>
              </a:lnSpc>
              <a:spcBef>
                <a:spcPts val="0"/>
              </a:spcBef>
              <a:defRPr sz="1050"/>
            </a:lvl2pPr>
            <a:lvl3pPr>
              <a:lnSpc>
                <a:spcPct val="90000"/>
              </a:lnSpc>
              <a:spcBef>
                <a:spcPts val="0"/>
              </a:spcBef>
              <a:defRPr sz="1050"/>
            </a:lvl3pPr>
            <a:lvl4pPr>
              <a:lnSpc>
                <a:spcPct val="90000"/>
              </a:lnSpc>
              <a:spcBef>
                <a:spcPts val="0"/>
              </a:spcBef>
              <a:defRPr sz="1050"/>
            </a:lvl4pPr>
            <a:lvl5pPr>
              <a:lnSpc>
                <a:spcPct val="90000"/>
              </a:lnSpc>
              <a:spcBef>
                <a:spcPts val="0"/>
              </a:spcBef>
              <a:defRPr sz="105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4785690" y="216028"/>
            <a:ext cx="455998" cy="455423"/>
          </a:xfrm>
        </p:spPr>
        <p:txBody>
          <a:bodyPr anchor="ctr"/>
          <a:lstStyle>
            <a:lvl1pPr algn="ctr">
              <a:defRPr sz="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7071392" y="216027"/>
            <a:ext cx="456632" cy="456057"/>
          </a:xfrm>
        </p:spPr>
        <p:txBody>
          <a:bodyPr anchor="ctr"/>
          <a:lstStyle>
            <a:lvl1pPr algn="ctr">
              <a:defRPr sz="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457026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7266376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065291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16000" y="929259"/>
            <a:ext cx="2501177"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4785689" y="928688"/>
            <a:ext cx="2499987"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15998" y="3144393"/>
            <a:ext cx="2501178"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4785690" y="3143250"/>
            <a:ext cx="2499987"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15999" y="216027"/>
            <a:ext cx="455998" cy="456057"/>
          </a:xfrm>
        </p:spPr>
        <p:txBody>
          <a:bodyPr anchor="ctr"/>
          <a:lstStyle>
            <a:lvl1pPr algn="ctr">
              <a:defRPr sz="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4785690" y="216027"/>
            <a:ext cx="455998" cy="456057"/>
          </a:xfrm>
        </p:spPr>
        <p:txBody>
          <a:bodyPr anchor="ctr"/>
          <a:lstStyle>
            <a:lvl1pPr algn="ctr">
              <a:defRPr sz="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15999" y="2427732"/>
            <a:ext cx="455998" cy="456057"/>
          </a:xfrm>
        </p:spPr>
        <p:txBody>
          <a:bodyPr anchor="ctr"/>
          <a:lstStyle>
            <a:lvl1pPr algn="ctr">
              <a:defRPr sz="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4785690" y="2428875"/>
            <a:ext cx="455998" cy="456057"/>
          </a:xfrm>
        </p:spPr>
        <p:txBody>
          <a:bodyPr anchor="ctr"/>
          <a:lstStyle>
            <a:lvl1pPr algn="ctr">
              <a:defRPr sz="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4571405"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31070519"/>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630936"/>
            <a:ext cx="2142846" cy="853821"/>
          </a:xfrm>
        </p:spPr>
        <p:txBody>
          <a:bodyPr/>
          <a:lstStyle>
            <a:lvl1pPr>
              <a:lnSpc>
                <a:spcPct val="110000"/>
              </a:lnSpc>
              <a:defRPr sz="135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6261" y="216027"/>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1"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6000" y="216027"/>
            <a:ext cx="1858324" cy="428030"/>
          </a:xfrm>
        </p:spPr>
        <p:txBody>
          <a:bodyPr/>
          <a:lstStyle>
            <a:lvl1pPr>
              <a:defRPr sz="105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13633969"/>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572643"/>
            <a:ext cx="4141051" cy="853821"/>
          </a:xfrm>
        </p:spPr>
        <p:txBody>
          <a:bodyPr rIns="457200"/>
          <a:lstStyle>
            <a:lvl1pPr>
              <a:lnSpc>
                <a:spcPct val="110000"/>
              </a:lnSpc>
              <a:defRPr sz="23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3718"/>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3718"/>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1"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6000" y="216027"/>
            <a:ext cx="1858324" cy="168021"/>
          </a:xfrm>
        </p:spPr>
        <p:txBody>
          <a:bodyPr/>
          <a:lstStyle>
            <a:lvl1pPr>
              <a:defRPr sz="105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5510749"/>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6000" y="216027"/>
            <a:ext cx="1858324" cy="1715096"/>
          </a:xfrm>
        </p:spPr>
        <p:txBody>
          <a:bodyPr/>
          <a:lstStyle>
            <a:lvl1pPr>
              <a:lnSpc>
                <a:spcPct val="100000"/>
              </a:lnSpc>
              <a:defRPr sz="105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3"/>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0"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1141814"/>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6000" y="144018"/>
            <a:ext cx="4143431" cy="1715096"/>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3"/>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500771"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67340723"/>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1715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1"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2499415" y="216027"/>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2500606"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24534218"/>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15999" y="216027"/>
            <a:ext cx="1855943" cy="1072158"/>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2499987" y="500062"/>
            <a:ext cx="1856538"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4785689" y="500062"/>
            <a:ext cx="1857134"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7071392" y="500062"/>
            <a:ext cx="1857134"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2499987" y="2786063"/>
            <a:ext cx="1856538"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4785690" y="2786063"/>
            <a:ext cx="1856538" cy="1422256"/>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7071392" y="2786063"/>
            <a:ext cx="1857134"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2499987" y="216027"/>
            <a:ext cx="150857" cy="151210"/>
          </a:xfrm>
        </p:spPr>
        <p:txBody>
          <a:bodyPr/>
          <a:lstStyle>
            <a:lvl1pPr>
              <a:defRPr sz="525">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4785690" y="216027"/>
            <a:ext cx="150857" cy="151210"/>
          </a:xfrm>
        </p:spPr>
        <p:txBody>
          <a:bodyPr/>
          <a:lstStyle>
            <a:lvl1pPr>
              <a:defRPr sz="525">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7071392" y="216027"/>
            <a:ext cx="150857" cy="151210"/>
          </a:xfrm>
        </p:spPr>
        <p:txBody>
          <a:bodyPr/>
          <a:lstStyle>
            <a:lvl1pPr>
              <a:defRPr sz="525">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2499987" y="2510487"/>
            <a:ext cx="150857" cy="151210"/>
          </a:xfrm>
        </p:spPr>
        <p:txBody>
          <a:bodyPr/>
          <a:lstStyle>
            <a:lvl1pPr>
              <a:defRPr sz="525">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4785690" y="2510487"/>
            <a:ext cx="150857" cy="151210"/>
          </a:xfrm>
        </p:spPr>
        <p:txBody>
          <a:bodyPr/>
          <a:lstStyle>
            <a:lvl1pPr>
              <a:defRPr sz="525">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7071392" y="2510487"/>
            <a:ext cx="150857" cy="151210"/>
          </a:xfrm>
        </p:spPr>
        <p:txBody>
          <a:bodyPr/>
          <a:lstStyle>
            <a:lvl1pPr>
              <a:defRPr sz="525">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2285703" y="2286000"/>
            <a:ext cx="664520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228570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3475668"/>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6000" y="144019"/>
            <a:ext cx="4139264" cy="1279922"/>
          </a:xfrm>
        </p:spPr>
        <p:txBody>
          <a:bodyPr rIns="457200"/>
          <a:lstStyle>
            <a:lvl1pPr>
              <a:lnSpc>
                <a:spcPct val="100000"/>
              </a:lnSpc>
              <a:defRPr sz="23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5998" y="2499741"/>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453141"/>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216028"/>
            <a:ext cx="1855943" cy="1279922"/>
          </a:xfrm>
        </p:spPr>
        <p:txBody>
          <a:bodyPr rIns="0"/>
          <a:lstStyle>
            <a:lvl1pPr>
              <a:lnSpc>
                <a:spcPct val="110000"/>
              </a:lnSpc>
              <a:defRPr sz="135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7531"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27980259"/>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6000" y="1285875"/>
            <a:ext cx="1858324"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2499987" y="1285875"/>
            <a:ext cx="1856538"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4785690" y="213718"/>
            <a:ext cx="4142836" cy="4715471"/>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86640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D9C2-CB43-13AD-DD68-1CF5B14B4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4FB70-25E8-820A-FCD2-140961BF9F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0149DC-C06E-A9AD-8C64-2C9581EA6B77}"/>
              </a:ext>
            </a:extLst>
          </p:cNvPr>
          <p:cNvSpPr>
            <a:spLocks noGrp="1"/>
          </p:cNvSpPr>
          <p:nvPr>
            <p:ph type="dt" sz="half" idx="10"/>
          </p:nvPr>
        </p:nvSpPr>
        <p:spPr/>
        <p:txBody>
          <a:bodyPr/>
          <a:lstStyle/>
          <a:p>
            <a:fld id="{28554E17-9B8E-3E4C-ABF7-68255B9BB72B}" type="datetime1">
              <a:rPr lang="en-US" smtClean="0"/>
              <a:t>2/6/25</a:t>
            </a:fld>
            <a:endParaRPr lang="en-US" dirty="0"/>
          </a:p>
        </p:txBody>
      </p:sp>
      <p:sp>
        <p:nvSpPr>
          <p:cNvPr id="5" name="Footer Placeholder 4">
            <a:extLst>
              <a:ext uri="{FF2B5EF4-FFF2-40B4-BE49-F238E27FC236}">
                <a16:creationId xmlns:a16="http://schemas.microsoft.com/office/drawing/2014/main" id="{6683DB6F-AE0A-224C-9A44-5AA3A6670D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D2D1C8-B933-F0FD-499C-F70948535AB6}"/>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3683640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65203601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25932" y="4839236"/>
            <a:ext cx="102593" cy="92333"/>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16000" y="1285875"/>
            <a:ext cx="1858324"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2285702" y="0"/>
            <a:ext cx="6858298" cy="51435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838586130"/>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25932" y="4839236"/>
            <a:ext cx="102593" cy="92333"/>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6000" y="1285875"/>
            <a:ext cx="1858324"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2499988" y="211933"/>
            <a:ext cx="6430919" cy="471725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497654908"/>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25932" y="4839236"/>
            <a:ext cx="102593" cy="92333"/>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9144000" cy="51435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8147454"/>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25932" y="4839236"/>
            <a:ext cx="102593" cy="92333"/>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13094" y="213718"/>
            <a:ext cx="8715431" cy="4717851"/>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296566495"/>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16000" y="229552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285708" y="22955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16000" y="357187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285708" y="3571876"/>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16000" y="1000125"/>
            <a:ext cx="927376" cy="928688"/>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285708" y="10001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4783309" y="229552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5855922" y="22955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4783309" y="357187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5855922" y="3571876"/>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4783309" y="100012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5855922" y="10001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93009596"/>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1715096"/>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2499987" y="213718"/>
            <a:ext cx="6428538" cy="4286846"/>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10428008"/>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6000" y="144018"/>
            <a:ext cx="1858324" cy="1072158"/>
          </a:xfrm>
        </p:spPr>
        <p:txBody>
          <a:bodyPr/>
          <a:lstStyle>
            <a:lvl1pPr>
              <a:lnSpc>
                <a:spcPct val="90000"/>
              </a:lnSpc>
              <a:spcBef>
                <a:spcPts val="0"/>
              </a:spcBef>
              <a:defRPr sz="2399">
                <a:solidFill>
                  <a:schemeClr val="tx2"/>
                </a:solidFill>
              </a:defRPr>
            </a:lvl1pPr>
            <a:lvl2pPr>
              <a:lnSpc>
                <a:spcPct val="100000"/>
              </a:lnSpc>
              <a:spcBef>
                <a:spcPts val="0"/>
              </a:spcBef>
              <a:defRPr sz="2399">
                <a:solidFill>
                  <a:schemeClr val="tx1"/>
                </a:solidFill>
              </a:defRPr>
            </a:lvl2pPr>
            <a:lvl3pPr>
              <a:lnSpc>
                <a:spcPct val="100000"/>
              </a:lnSpc>
              <a:spcBef>
                <a:spcPts val="0"/>
              </a:spcBef>
              <a:defRPr sz="2399">
                <a:solidFill>
                  <a:schemeClr val="tx1"/>
                </a:solidFill>
              </a:defRPr>
            </a:lvl3pPr>
            <a:lvl4pPr>
              <a:lnSpc>
                <a:spcPct val="100000"/>
              </a:lnSpc>
              <a:spcBef>
                <a:spcPts val="0"/>
              </a:spcBef>
              <a:defRPr sz="2399">
                <a:solidFill>
                  <a:schemeClr val="tx1"/>
                </a:solidFill>
              </a:defRPr>
            </a:lvl4pPr>
            <a:lvl5pPr>
              <a:lnSpc>
                <a:spcPct val="100000"/>
              </a:lnSpc>
              <a:spcBef>
                <a:spcPts val="0"/>
              </a:spcBef>
              <a:defRPr sz="23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1" y="213718"/>
            <a:ext cx="1857134" cy="4286846"/>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93173507"/>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643"/>
          </a:xfrm>
        </p:spPr>
        <p:txBody>
          <a:bodyPr/>
          <a:lstStyle>
            <a:lvl1pPr>
              <a:lnSpc>
                <a:spcPct val="110000"/>
              </a:lnSpc>
              <a:defRPr sz="105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84697452"/>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6000" y="144018"/>
            <a:ext cx="1858324" cy="1072158"/>
          </a:xfrm>
        </p:spPr>
        <p:txBody>
          <a:bodyPr/>
          <a:lstStyle>
            <a:lvl1pPr>
              <a:lnSpc>
                <a:spcPct val="90000"/>
              </a:lnSpc>
              <a:spcBef>
                <a:spcPts val="0"/>
              </a:spcBef>
              <a:defRPr sz="2399">
                <a:solidFill>
                  <a:schemeClr val="tx2"/>
                </a:solidFill>
              </a:defRPr>
            </a:lvl1pPr>
            <a:lvl2pPr>
              <a:lnSpc>
                <a:spcPct val="100000"/>
              </a:lnSpc>
              <a:spcBef>
                <a:spcPts val="0"/>
              </a:spcBef>
              <a:defRPr sz="2399">
                <a:solidFill>
                  <a:schemeClr val="tx1"/>
                </a:solidFill>
              </a:defRPr>
            </a:lvl2pPr>
            <a:lvl3pPr>
              <a:lnSpc>
                <a:spcPct val="100000"/>
              </a:lnSpc>
              <a:spcBef>
                <a:spcPts val="0"/>
              </a:spcBef>
              <a:defRPr sz="2399">
                <a:solidFill>
                  <a:schemeClr val="tx1"/>
                </a:solidFill>
              </a:defRPr>
            </a:lvl3pPr>
            <a:lvl4pPr>
              <a:lnSpc>
                <a:spcPct val="100000"/>
              </a:lnSpc>
              <a:spcBef>
                <a:spcPts val="0"/>
              </a:spcBef>
              <a:defRPr sz="2399">
                <a:solidFill>
                  <a:schemeClr val="tx1"/>
                </a:solidFill>
              </a:defRPr>
            </a:lvl4pPr>
            <a:lvl5pPr>
              <a:lnSpc>
                <a:spcPct val="100000"/>
              </a:lnSpc>
              <a:spcBef>
                <a:spcPts val="0"/>
              </a:spcBef>
              <a:defRPr sz="23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1" y="213718"/>
            <a:ext cx="1857134" cy="4286846"/>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17856" y="4801791"/>
            <a:ext cx="1858324" cy="142875"/>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4785689" y="213718"/>
            <a:ext cx="1857134" cy="4286846"/>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14853325"/>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4004" y="2313173"/>
            <a:ext cx="1295993" cy="517156"/>
          </a:xfrm>
          <a:prstGeom prst="rect">
            <a:avLst/>
          </a:prstGeom>
        </p:spPr>
      </p:pic>
    </p:spTree>
    <p:extLst>
      <p:ext uri="{BB962C8B-B14F-4D97-AF65-F5344CB8AC3E}">
        <p14:creationId xmlns:p14="http://schemas.microsoft.com/office/powerpoint/2010/main" val="277451240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46491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6000" y="197368"/>
            <a:ext cx="1858324" cy="1715096"/>
          </a:xfrm>
        </p:spPr>
        <p:txBody>
          <a:bodyPr/>
          <a:lstStyle>
            <a:lvl1pPr>
              <a:lnSpc>
                <a:spcPct val="100000"/>
              </a:lnSpc>
              <a:defRPr sz="1050">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543285"/>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0" y="2543285"/>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43285"/>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43285"/>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IBM Think 2024 / © 2024 IBM Corporation</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60259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744737"/>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x">
  <p:cSld name="4_Text, 4 columns ">
    <p:spTree>
      <p:nvGrpSpPr>
        <p:cNvPr id="1" name=""/>
        <p:cNvGrpSpPr/>
        <p:nvPr/>
      </p:nvGrpSpPr>
      <p:grpSpPr>
        <a:xfrm>
          <a:off x="0" y="0"/>
          <a:ext cx="0" cy="0"/>
          <a:chOff x="0" y="0"/>
          <a:chExt cx="0" cy="0"/>
        </a:xfrm>
      </p:grpSpPr>
      <p:sp>
        <p:nvSpPr>
          <p:cNvPr id="185" name="幻灯片编号"/>
          <p:cNvSpPr txBox="1">
            <a:spLocks noGrp="1"/>
          </p:cNvSpPr>
          <p:nvPr>
            <p:ph type="sldNum" sz="quarter" idx="2"/>
          </p:nvPr>
        </p:nvSpPr>
        <p:spPr>
          <a:xfrm>
            <a:off x="8827096" y="4856926"/>
            <a:ext cx="102592" cy="92333"/>
          </a:xfrm>
          <a:prstGeom prst="rect">
            <a:avLst/>
          </a:prstGeom>
        </p:spPr>
        <p:txBody>
          <a:bodyPr/>
          <a:lstStyle/>
          <a:p>
            <a:pPr defTabSz="685880"/>
            <a:fld id="{86CB4B4D-7CA3-9044-876B-883B54F8677D}" type="slidenum">
              <a:rPr lang="en-US" smtClean="0">
                <a:solidFill>
                  <a:srgbClr val="000000"/>
                </a:solidFill>
              </a:rPr>
              <a:pPr defTabSz="685880"/>
              <a:t>‹#›</a:t>
            </a:fld>
            <a:endParaRPr lang="en-US">
              <a:solidFill>
                <a:srgbClr val="000000"/>
              </a:solidFill>
            </a:endParaRPr>
          </a:p>
        </p:txBody>
      </p:sp>
      <p:sp>
        <p:nvSpPr>
          <p:cNvPr id="186" name="Text Placeholder 3"/>
          <p:cNvSpPr>
            <a:spLocks noGrp="1"/>
          </p:cNvSpPr>
          <p:nvPr>
            <p:ph type="body" sz="quarter" idx="21"/>
          </p:nvPr>
        </p:nvSpPr>
        <p:spPr>
          <a:xfrm>
            <a:off x="2500315" y="1285875"/>
            <a:ext cx="1856780" cy="3214688"/>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Efficitur scelerisque velit. Vestibulum viverra, ante ac placerat pulvinar, erat risus pellentesque urna, ac posuere nibh nulla eu mi. Fusce scelerisque ultrices eros quis dignissim. Pellentesque mollis nibh at nibh imperdiet, sed ullamcorper velit posuere. Integer et velit blandit.</a:t>
            </a:r>
          </a:p>
        </p:txBody>
      </p:sp>
      <p:sp>
        <p:nvSpPr>
          <p:cNvPr id="187" name="Text Placeholder 4"/>
          <p:cNvSpPr>
            <a:spLocks noGrp="1"/>
          </p:cNvSpPr>
          <p:nvPr>
            <p:ph type="body" sz="quarter" idx="22"/>
          </p:nvPr>
        </p:nvSpPr>
        <p:spPr>
          <a:xfrm>
            <a:off x="4786313" y="1285875"/>
            <a:ext cx="1857375" cy="3214688"/>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b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88" name="Text Placeholder 5"/>
          <p:cNvSpPr>
            <a:spLocks noGrp="1"/>
          </p:cNvSpPr>
          <p:nvPr>
            <p:ph type="body" sz="quarter" idx="23"/>
          </p:nvPr>
        </p:nvSpPr>
        <p:spPr>
          <a:xfrm>
            <a:off x="7072315" y="1285875"/>
            <a:ext cx="1859756" cy="3214688"/>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89" name="Title 1"/>
          <p:cNvSpPr txBox="1">
            <a:spLocks noGrp="1"/>
          </p:cNvSpPr>
          <p:nvPr>
            <p:ph type="body" sz="quarter" idx="24"/>
          </p:nvPr>
        </p:nvSpPr>
        <p:spPr>
          <a:xfrm>
            <a:off x="212600" y="213720"/>
            <a:ext cx="1856185" cy="572096"/>
          </a:xfrm>
          <a:prstGeom prst="rect">
            <a:avLst/>
          </a:prstGeom>
        </p:spPr>
        <p:txBody>
          <a:bodyPr/>
          <a:lstStyle>
            <a:lvl1pPr>
              <a:defRPr sz="1050"/>
            </a:lvl1pPr>
          </a:lstStyle>
          <a:p>
            <a:r>
              <a:t>28/36/44pt short headline, 3 lines maximum, sentence case</a:t>
            </a:r>
          </a:p>
        </p:txBody>
      </p:sp>
      <p:sp>
        <p:nvSpPr>
          <p:cNvPr id="190" name="Text Placeholder 2"/>
          <p:cNvSpPr txBox="1">
            <a:spLocks noGrp="1"/>
          </p:cNvSpPr>
          <p:nvPr>
            <p:ph type="body" sz="quarter" idx="25"/>
          </p:nvPr>
        </p:nvSpPr>
        <p:spPr>
          <a:xfrm>
            <a:off x="213124" y="1285875"/>
            <a:ext cx="1858565" cy="3214688"/>
          </a:xfrm>
          <a:prstGeom prst="rect">
            <a:avLst/>
          </a:prstGeom>
        </p:spPr>
        <p:txBody>
          <a:bodyPr/>
          <a:lstStyle/>
          <a:p>
            <a:pPr>
              <a:defRPr sz="2000">
                <a:latin typeface="+mj-lt"/>
                <a:ea typeface="+mj-ea"/>
                <a:cs typeface="+mj-cs"/>
                <a:sym typeface="IBM Plex Sans"/>
              </a:defRPr>
            </a:pPr>
            <a:r>
              <a:t>Lorem ipsum dolor sit amet, consectetur adipiscing elit. Sed at sem erat. Vivamus a pulvinar sapien. Orci varius natoque penatibus et magnis dis parturient montes, nascetur ridiculus mus. </a:t>
            </a:r>
          </a:p>
          <a:p>
            <a:pPr>
              <a:defRPr sz="2000">
                <a:latin typeface="+mj-lt"/>
                <a:ea typeface="+mj-ea"/>
                <a:cs typeface="+mj-cs"/>
                <a:sym typeface="IBM Plex Sans"/>
              </a:defRPr>
            </a:pPr>
            <a:endParaRPr/>
          </a:p>
          <a:p>
            <a:pPr>
              <a:defRPr sz="2000">
                <a:latin typeface="+mj-lt"/>
                <a:ea typeface="+mj-ea"/>
                <a:cs typeface="+mj-cs"/>
                <a:sym typeface="IBM Plex Sans"/>
              </a:defRPr>
            </a:pPr>
            <a:r>
              <a:t>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 Pellentesque mollis nibh at nibh imperdiet, sed ullamcorper.</a:t>
            </a:r>
          </a:p>
        </p:txBody>
      </p:sp>
      <p:sp>
        <p:nvSpPr>
          <p:cNvPr id="191" name="Footer Placeholder 4"/>
          <p:cNvSpPr txBox="1">
            <a:spLocks noGrp="1"/>
          </p:cNvSpPr>
          <p:nvPr>
            <p:ph type="body" sz="quarter" idx="26"/>
          </p:nvPr>
        </p:nvSpPr>
        <p:spPr>
          <a:xfrm>
            <a:off x="213123" y="4853309"/>
            <a:ext cx="3213497" cy="97407"/>
          </a:xfrm>
          <a:prstGeom prst="rect">
            <a:avLst/>
          </a:prstGeom>
        </p:spPr>
        <p:txBody>
          <a:bodyPr anchor="b">
            <a:spAutoFit/>
          </a:bodyPr>
          <a:lstStyle>
            <a:lvl1pPr defTabSz="685606">
              <a:lnSpc>
                <a:spcPct val="110000"/>
              </a:lnSpc>
              <a:defRPr sz="6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1233637980"/>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27511687" y="588985"/>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27301033" y="0"/>
            <a:ext cx="1959769" cy="32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30403801" y="0"/>
            <a:ext cx="1959769" cy="3210128"/>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219456" y="200983"/>
            <a:ext cx="1837944" cy="429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729949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0320A7-C25A-8182-B002-E28CC39C57AE}"/>
              </a:ext>
            </a:extLst>
          </p:cNvPr>
          <p:cNvSpPr>
            <a:spLocks noGrp="1"/>
          </p:cNvSpPr>
          <p:nvPr>
            <p:ph type="dt" sz="half" idx="10"/>
          </p:nvPr>
        </p:nvSpPr>
        <p:spPr/>
        <p:txBody>
          <a:bodyPr/>
          <a:lstStyle/>
          <a:p>
            <a:fld id="{D5C3D649-8D2F-4863-BAA5-DFF02ABA66D4}" type="datetimeFigureOut">
              <a:rPr lang="en-US" smtClean="0"/>
              <a:t>2/6/25</a:t>
            </a:fld>
            <a:endParaRPr lang="en-US"/>
          </a:p>
        </p:txBody>
      </p:sp>
      <p:sp>
        <p:nvSpPr>
          <p:cNvPr id="3" name="Footer Placeholder 2">
            <a:extLst>
              <a:ext uri="{FF2B5EF4-FFF2-40B4-BE49-F238E27FC236}">
                <a16:creationId xmlns:a16="http://schemas.microsoft.com/office/drawing/2014/main" id="{BB63930A-9AD4-6EA0-ED9D-C7A9655B41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19244E-0612-FA36-4129-8080E77FD7E6}"/>
              </a:ext>
            </a:extLst>
          </p:cNvPr>
          <p:cNvSpPr>
            <a:spLocks noGrp="1"/>
          </p:cNvSpPr>
          <p:nvPr>
            <p:ph type="sldNum" sz="quarter" idx="12"/>
          </p:nvPr>
        </p:nvSpPr>
        <p:spPr/>
        <p:txBody>
          <a:bodyPr/>
          <a:lstStyle/>
          <a:p>
            <a:fld id="{A0AC9A8C-C9E9-40D9-8AEA-A7F329EBA7FF}" type="slidenum">
              <a:rPr lang="en-US" smtClean="0"/>
              <a:t>‹#›</a:t>
            </a:fld>
            <a:endParaRPr lang="en-US"/>
          </a:p>
        </p:txBody>
      </p:sp>
    </p:spTree>
    <p:extLst>
      <p:ext uri="{BB962C8B-B14F-4D97-AF65-F5344CB8AC3E}">
        <p14:creationId xmlns:p14="http://schemas.microsoft.com/office/powerpoint/2010/main" val="168737736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311700" y="287300"/>
            <a:ext cx="8520600" cy="95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9" name="Google Shape;19;p15"/>
          <p:cNvSpPr txBox="1">
            <a:spLocks noGrp="1"/>
          </p:cNvSpPr>
          <p:nvPr>
            <p:ph type="body" idx="1"/>
          </p:nvPr>
        </p:nvSpPr>
        <p:spPr>
          <a:xfrm>
            <a:off x="311700" y="1094000"/>
            <a:ext cx="8520600" cy="423547"/>
          </a:xfrm>
          <a:prstGeom prst="rect">
            <a:avLst/>
          </a:prstGeom>
          <a:noFill/>
          <a:ln>
            <a:noFill/>
          </a:ln>
        </p:spPr>
        <p:txBody>
          <a:bodyPr spcFirstLastPara="1" wrap="square" lIns="91425" tIns="91425" rIns="91425" bIns="91425" anchor="t" anchorCtr="0">
            <a:sp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0"/>
              </a:spcBef>
              <a:spcAft>
                <a:spcPts val="0"/>
              </a:spcAft>
              <a:buSzPts val="1400"/>
              <a:buChar char="+"/>
              <a:defRPr/>
            </a:lvl2pPr>
            <a:lvl3pPr marL="1371566" lvl="2" indent="-317492" algn="l">
              <a:lnSpc>
                <a:spcPct val="115000"/>
              </a:lnSpc>
              <a:spcBef>
                <a:spcPts val="0"/>
              </a:spcBef>
              <a:spcAft>
                <a:spcPts val="0"/>
              </a:spcAft>
              <a:buSzPts val="1400"/>
              <a:buChar char="•"/>
              <a:defRPr/>
            </a:lvl3pPr>
            <a:lvl4pPr marL="1828754" lvl="3" indent="-317492" algn="l">
              <a:lnSpc>
                <a:spcPct val="115000"/>
              </a:lnSpc>
              <a:spcBef>
                <a:spcPts val="0"/>
              </a:spcBef>
              <a:spcAft>
                <a:spcPts val="0"/>
              </a:spcAft>
              <a:buSzPts val="1400"/>
              <a:buChar char="᠆"/>
              <a:defRPr/>
            </a:lvl4pPr>
            <a:lvl5pPr marL="2285943" lvl="4" indent="-317492" algn="l">
              <a:lnSpc>
                <a:spcPct val="115000"/>
              </a:lnSpc>
              <a:spcBef>
                <a:spcPts val="0"/>
              </a:spcBef>
              <a:spcAft>
                <a:spcPts val="0"/>
              </a:spcAft>
              <a:buSzPts val="1400"/>
              <a:buChar char="○"/>
              <a:defRPr/>
            </a:lvl5pPr>
            <a:lvl6pPr marL="2743132" lvl="5" indent="-317492" algn="l">
              <a:lnSpc>
                <a:spcPct val="115000"/>
              </a:lnSpc>
              <a:spcBef>
                <a:spcPts val="0"/>
              </a:spcBef>
              <a:spcAft>
                <a:spcPts val="0"/>
              </a:spcAft>
              <a:buSzPts val="1400"/>
              <a:buChar char="■"/>
              <a:defRPr/>
            </a:lvl6pPr>
            <a:lvl7pPr marL="3200320" lvl="6" indent="-317492" algn="l">
              <a:lnSpc>
                <a:spcPct val="115000"/>
              </a:lnSpc>
              <a:spcBef>
                <a:spcPts val="0"/>
              </a:spcBef>
              <a:spcAft>
                <a:spcPts val="0"/>
              </a:spcAft>
              <a:buSzPts val="1400"/>
              <a:buChar char="●"/>
              <a:defRPr/>
            </a:lvl7pPr>
            <a:lvl8pPr marL="3657509" lvl="7" indent="-317492" algn="l">
              <a:lnSpc>
                <a:spcPct val="115000"/>
              </a:lnSpc>
              <a:spcBef>
                <a:spcPts val="0"/>
              </a:spcBef>
              <a:spcAft>
                <a:spcPts val="0"/>
              </a:spcAft>
              <a:buSzPts val="1400"/>
              <a:buChar char="○"/>
              <a:defRPr/>
            </a:lvl8pPr>
            <a:lvl9pPr marL="4114697" lvl="8" indent="-317492" algn="l">
              <a:lnSpc>
                <a:spcPct val="115000"/>
              </a:lnSpc>
              <a:spcBef>
                <a:spcPts val="0"/>
              </a:spcBef>
              <a:spcAft>
                <a:spcPts val="0"/>
              </a:spcAft>
              <a:buSzPts val="1400"/>
              <a:buChar char="■"/>
              <a:defRPr/>
            </a:lvl9pPr>
          </a:lstStyle>
          <a:p>
            <a:endParaRPr/>
          </a:p>
        </p:txBody>
      </p:sp>
      <p:sp>
        <p:nvSpPr>
          <p:cNvPr id="20" name="Google Shape;20;p15"/>
          <p:cNvSpPr txBox="1">
            <a:spLocks noGrp="1"/>
          </p:cNvSpPr>
          <p:nvPr>
            <p:ph type="sldNum" idx="12"/>
          </p:nvPr>
        </p:nvSpPr>
        <p:spPr>
          <a:xfrm>
            <a:off x="8595308" y="4827494"/>
            <a:ext cx="548700" cy="307746"/>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Poppins"/>
                <a:ea typeface="Poppins"/>
                <a:cs typeface="Poppins"/>
                <a:sym typeface="Poppi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3262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1773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1512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6571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06606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2778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6153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00302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6636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E37D-4D7F-F396-F071-BD3572067F88}"/>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6ACB9C9-5699-E8A9-8D5B-65592E3550EE}"/>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0B0BB4-79A3-2BB0-96D3-B77F8C911FF0}"/>
              </a:ext>
            </a:extLst>
          </p:cNvPr>
          <p:cNvSpPr>
            <a:spLocks noGrp="1"/>
          </p:cNvSpPr>
          <p:nvPr>
            <p:ph type="dt" sz="half" idx="10"/>
          </p:nvPr>
        </p:nvSpPr>
        <p:spPr/>
        <p:txBody>
          <a:bodyPr/>
          <a:lstStyle/>
          <a:p>
            <a:fld id="{815F63E8-1978-234E-940F-66A69F556230}" type="datetime1">
              <a:rPr lang="en-US" smtClean="0"/>
              <a:t>2/6/25</a:t>
            </a:fld>
            <a:endParaRPr lang="en-US" dirty="0"/>
          </a:p>
        </p:txBody>
      </p:sp>
      <p:sp>
        <p:nvSpPr>
          <p:cNvPr id="5" name="Footer Placeholder 4">
            <a:extLst>
              <a:ext uri="{FF2B5EF4-FFF2-40B4-BE49-F238E27FC236}">
                <a16:creationId xmlns:a16="http://schemas.microsoft.com/office/drawing/2014/main" id="{48B8C6E9-EAD7-1F17-DEFB-F88443E65C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5DC3DB-CFD0-654D-3CE9-6232C71BC442}"/>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242126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64761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94035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2381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45509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23484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20505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12833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13505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85407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6403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F524-14CF-F4C0-A962-AF2A60DBA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BA7899-790D-F4E1-3C13-70B0F31B3BB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1F9B22-B954-75C4-6B48-03D4ABE2001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200C15-1A41-D7B5-3ED2-872B7B39B355}"/>
              </a:ext>
            </a:extLst>
          </p:cNvPr>
          <p:cNvSpPr>
            <a:spLocks noGrp="1"/>
          </p:cNvSpPr>
          <p:nvPr>
            <p:ph type="dt" sz="half" idx="10"/>
          </p:nvPr>
        </p:nvSpPr>
        <p:spPr/>
        <p:txBody>
          <a:bodyPr/>
          <a:lstStyle/>
          <a:p>
            <a:fld id="{6FFE8A5F-42F3-6A48-83B3-203436B23414}" type="datetime1">
              <a:rPr lang="en-US" smtClean="0"/>
              <a:t>2/6/25</a:t>
            </a:fld>
            <a:endParaRPr lang="en-US" dirty="0"/>
          </a:p>
        </p:txBody>
      </p:sp>
      <p:sp>
        <p:nvSpPr>
          <p:cNvPr id="6" name="Footer Placeholder 5">
            <a:extLst>
              <a:ext uri="{FF2B5EF4-FFF2-40B4-BE49-F238E27FC236}">
                <a16:creationId xmlns:a16="http://schemas.microsoft.com/office/drawing/2014/main" id="{10644B92-98F3-8299-F889-0FACAC34673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FE3553-93B0-02B3-8989-9EF4E6022C37}"/>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7935640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2165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42003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92998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920669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885640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06565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9577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8505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56846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369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2A91-D541-FC9E-006E-F6A1A7FC6C96}"/>
              </a:ext>
            </a:extLst>
          </p:cNvPr>
          <p:cNvSpPr>
            <a:spLocks noGrp="1"/>
          </p:cNvSpPr>
          <p:nvPr>
            <p:ph type="title"/>
          </p:nvPr>
        </p:nvSpPr>
        <p:spPr>
          <a:xfrm>
            <a:off x="629841" y="273843"/>
            <a:ext cx="7886700" cy="99417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389599-4484-4B0E-E0B4-7EE8B3C9497F}"/>
              </a:ext>
            </a:extLst>
          </p:cNvPr>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EA56380-DC19-8536-303D-BECF07381FAE}"/>
              </a:ext>
            </a:extLst>
          </p:cNvPr>
          <p:cNvSpPr>
            <a:spLocks noGrp="1"/>
          </p:cNvSpPr>
          <p:nvPr>
            <p:ph sz="half" idx="2"/>
          </p:nvPr>
        </p:nvSpPr>
        <p:spPr>
          <a:xfrm>
            <a:off x="629841"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DE3241-86FE-97EA-CF23-27F16541E0B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30460FE-4134-529F-B9E5-CD6DF964DB0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F587F2-2201-1893-DE0C-AFECC4C540CE}"/>
              </a:ext>
            </a:extLst>
          </p:cNvPr>
          <p:cNvSpPr>
            <a:spLocks noGrp="1"/>
          </p:cNvSpPr>
          <p:nvPr>
            <p:ph type="dt" sz="half" idx="10"/>
          </p:nvPr>
        </p:nvSpPr>
        <p:spPr/>
        <p:txBody>
          <a:bodyPr/>
          <a:lstStyle/>
          <a:p>
            <a:fld id="{052FBAFB-E6EB-B941-B563-3A7681C3F27C}" type="datetime1">
              <a:rPr lang="en-US" smtClean="0"/>
              <a:t>2/6/25</a:t>
            </a:fld>
            <a:endParaRPr lang="en-US" dirty="0"/>
          </a:p>
        </p:txBody>
      </p:sp>
      <p:sp>
        <p:nvSpPr>
          <p:cNvPr id="8" name="Footer Placeholder 7">
            <a:extLst>
              <a:ext uri="{FF2B5EF4-FFF2-40B4-BE49-F238E27FC236}">
                <a16:creationId xmlns:a16="http://schemas.microsoft.com/office/drawing/2014/main" id="{D15C39D4-51B9-1D88-C091-A38C2FA9ABE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0BB3421-92EC-A1B8-B342-B74AF1BF5AEF}"/>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15975120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2023 IBM Corporation       IBM CONFIDENTIAL - FOR DISCUSSION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7606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3811441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17669528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4"/>
            <a:ext cx="1297606" cy="517732"/>
          </a:xfrm>
          <a:prstGeom prst="rect">
            <a:avLst/>
          </a:prstGeom>
        </p:spPr>
      </p:pic>
    </p:spTree>
    <p:extLst>
      <p:ext uri="{BB962C8B-B14F-4D97-AF65-F5344CB8AC3E}">
        <p14:creationId xmlns:p14="http://schemas.microsoft.com/office/powerpoint/2010/main" val="33654720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8284922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3" name="Object 2" hidden="1"/>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19063" cy="1190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18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7" name="Date Placeholder 56"/>
          <p:cNvSpPr>
            <a:spLocks noGrp="1"/>
          </p:cNvSpPr>
          <p:nvPr>
            <p:ph type="dt" sz="half" idx="14"/>
          </p:nvPr>
        </p:nvSpPr>
        <p:spPr/>
        <p:txBody>
          <a:bodyPr/>
          <a:lstStyle>
            <a:lvl1pPr>
              <a:defRPr>
                <a:solidFill>
                  <a:schemeClr val="bg1">
                    <a:lumMod val="50000"/>
                  </a:schemeClr>
                </a:solidFill>
                <a:latin typeface="+mn-lt"/>
                <a:ea typeface="+mn-ea"/>
                <a:cs typeface="+mn-cs"/>
                <a:sym typeface="+mn-lt"/>
              </a:defRPr>
            </a:lvl1pPr>
          </a:lstStyle>
          <a:p>
            <a:endParaRPr lang="en-US"/>
          </a:p>
        </p:txBody>
      </p:sp>
      <p:sp>
        <p:nvSpPr>
          <p:cNvPr id="7" name="Copyright" hidden="1"/>
          <p:cNvSpPr txBox="1"/>
          <p:nvPr userDrawn="1"/>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ea typeface="+mn-ea"/>
                <a:cs typeface="+mn-cs"/>
                <a:sym typeface="+mn-lt"/>
              </a:rPr>
              <a:t>Copyright © 2022 by Boston Consulting Group. All rights reserved.</a:t>
            </a:r>
          </a:p>
        </p:txBody>
      </p:sp>
      <p:sp>
        <p:nvSpPr>
          <p:cNvPr id="8" name="Title 7"/>
          <p:cNvSpPr>
            <a:spLocks noGrp="1"/>
          </p:cNvSpPr>
          <p:nvPr>
            <p:ph type="title" hasCustomPrompt="1"/>
          </p:nvPr>
        </p:nvSpPr>
        <p:spPr>
          <a:xfrm>
            <a:off x="472500" y="467101"/>
            <a:ext cx="8200013" cy="249299"/>
          </a:xfrm>
        </p:spPr>
        <p:txBody>
          <a:bodyPr/>
          <a:lstStyle>
            <a:lvl1pPr>
              <a:defRPr>
                <a:solidFill>
                  <a:schemeClr val="tx2"/>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16251364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1E2F89F-6E3C-01B7-AACC-CEBB7E5914DB}"/>
              </a:ext>
            </a:extLst>
          </p:cNvPr>
          <p:cNvSpPr txBox="1">
            <a:spLocks/>
          </p:cNvSpPr>
          <p:nvPr/>
        </p:nvSpPr>
        <p:spPr>
          <a:xfrm>
            <a:off x="0" y="-13238"/>
            <a:ext cx="9144000" cy="274320"/>
          </a:xfrm>
          <a:prstGeom prst="rect">
            <a:avLst/>
          </a:prstGeom>
          <a:solidFill>
            <a:schemeClr val="accent1">
              <a:lumMod val="75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1050" b="1" dirty="0">
                <a:solidFill>
                  <a:schemeClr val="tx1"/>
                </a:solidFill>
                <a:latin typeface="Arial" panose="020B0604020202020204" pitchFamily="34" charset="0"/>
              </a:rPr>
              <a:t>  Intel &amp; IBM Strategic Technology Partnership</a:t>
            </a:r>
            <a:endParaRPr lang="en-US" sz="1050" b="1" dirty="0">
              <a:solidFill>
                <a:schemeClr val="tx1"/>
              </a:solidFill>
            </a:endParaRPr>
          </a:p>
        </p:txBody>
      </p:sp>
    </p:spTree>
    <p:extLst>
      <p:ext uri="{BB962C8B-B14F-4D97-AF65-F5344CB8AC3E}">
        <p14:creationId xmlns:p14="http://schemas.microsoft.com/office/powerpoint/2010/main" val="32813777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15683001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8"/>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4580157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85273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970994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5FB0-E73D-C782-1106-2C1A82BD4C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989A24-6799-441D-B342-74AB6C69D790}"/>
              </a:ext>
            </a:extLst>
          </p:cNvPr>
          <p:cNvSpPr>
            <a:spLocks noGrp="1"/>
          </p:cNvSpPr>
          <p:nvPr>
            <p:ph type="dt" sz="half" idx="10"/>
          </p:nvPr>
        </p:nvSpPr>
        <p:spPr/>
        <p:txBody>
          <a:bodyPr/>
          <a:lstStyle/>
          <a:p>
            <a:fld id="{822B7332-6357-4548-A3A2-05EB6755D850}" type="datetime1">
              <a:rPr lang="en-US" smtClean="0"/>
              <a:t>2/6/25</a:t>
            </a:fld>
            <a:endParaRPr lang="en-US" dirty="0"/>
          </a:p>
        </p:txBody>
      </p:sp>
      <p:sp>
        <p:nvSpPr>
          <p:cNvPr id="4" name="Footer Placeholder 3">
            <a:extLst>
              <a:ext uri="{FF2B5EF4-FFF2-40B4-BE49-F238E27FC236}">
                <a16:creationId xmlns:a16="http://schemas.microsoft.com/office/drawing/2014/main" id="{3CCC16A4-CF18-7E06-B449-52766BA6A10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5C0A87B-45E7-0273-0DD6-3D1468DB8B30}"/>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18321337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8"/>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935681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p>
            <a:endParaRPr lang="en-US"/>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669310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5744993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6093683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2666687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809541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8" indent="0">
              <a:buNone/>
              <a:defRPr/>
            </a:lvl3pPr>
            <a:lvl4pPr marL="434987" indent="0">
              <a:buNone/>
              <a:defRPr/>
            </a:lvl4pPr>
            <a:lvl5pPr marL="6318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8" indent="0">
              <a:buNone/>
              <a:defRPr/>
            </a:lvl3pPr>
            <a:lvl4pPr marL="434987" indent="0">
              <a:buNone/>
              <a:defRPr/>
            </a:lvl4pPr>
            <a:lvl5pPr marL="6318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275398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475709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030383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13960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C69D67-0F1B-F1F0-FFB7-C3DBD7DA86B4}"/>
              </a:ext>
            </a:extLst>
          </p:cNvPr>
          <p:cNvSpPr>
            <a:spLocks noGrp="1"/>
          </p:cNvSpPr>
          <p:nvPr>
            <p:ph type="dt" sz="half" idx="10"/>
          </p:nvPr>
        </p:nvSpPr>
        <p:spPr/>
        <p:txBody>
          <a:bodyPr/>
          <a:lstStyle/>
          <a:p>
            <a:fld id="{8121D0B1-9BC2-D04E-82D6-EFFEE365ED2E}" type="datetime1">
              <a:rPr lang="en-US" smtClean="0"/>
              <a:t>2/6/25</a:t>
            </a:fld>
            <a:endParaRPr lang="en-US" dirty="0"/>
          </a:p>
        </p:txBody>
      </p:sp>
      <p:sp>
        <p:nvSpPr>
          <p:cNvPr id="3" name="Footer Placeholder 2">
            <a:extLst>
              <a:ext uri="{FF2B5EF4-FFF2-40B4-BE49-F238E27FC236}">
                <a16:creationId xmlns:a16="http://schemas.microsoft.com/office/drawing/2014/main" id="{91926070-31F2-1437-88C8-55A8F072FF7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2B73C7D-596E-008B-E8C5-89A04A1EBE2E}"/>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9159197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616675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806436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416406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157818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445663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818184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411142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085009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178934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51440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DC15-B86A-7813-D493-F1CBD049C8D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66816AB-928F-E33D-C1D5-6245E30C1C2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EE6CFF-66DF-83E7-5A74-1E93C98A2D9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93C19EE-0B6D-B612-EA1C-816BB2D08C08}"/>
              </a:ext>
            </a:extLst>
          </p:cNvPr>
          <p:cNvSpPr>
            <a:spLocks noGrp="1"/>
          </p:cNvSpPr>
          <p:nvPr>
            <p:ph type="dt" sz="half" idx="10"/>
          </p:nvPr>
        </p:nvSpPr>
        <p:spPr/>
        <p:txBody>
          <a:bodyPr/>
          <a:lstStyle/>
          <a:p>
            <a:fld id="{92287D1D-6133-DE4A-A306-FCC495E20B45}" type="datetime1">
              <a:rPr lang="en-US" smtClean="0"/>
              <a:t>2/6/25</a:t>
            </a:fld>
            <a:endParaRPr lang="en-US" dirty="0"/>
          </a:p>
        </p:txBody>
      </p:sp>
      <p:sp>
        <p:nvSpPr>
          <p:cNvPr id="6" name="Footer Placeholder 5">
            <a:extLst>
              <a:ext uri="{FF2B5EF4-FFF2-40B4-BE49-F238E27FC236}">
                <a16:creationId xmlns:a16="http://schemas.microsoft.com/office/drawing/2014/main" id="{DA3E85DD-CE8A-853C-AE74-A4004CF3D87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5E578C-F52A-7114-E776-641B9A5D301F}"/>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3848469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137126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3"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19446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1"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3"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48149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solidFill>
                  <a:schemeClr val="tx1"/>
                </a:solidFill>
              </a:defRPr>
            </a:lvl1pPr>
          </a:lstStyle>
          <a:p>
            <a:r>
              <a:rPr lang="en-US"/>
              <a:t>Click to edit Master title style</a:t>
            </a:r>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0177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672897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a:t>Click icon to add picture</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289855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09262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7191329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293914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45747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CB21-F32E-6319-46DE-5353704B27C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BB60D2E-CE6C-5B48-49BA-1837BC40A23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F77D439C-7E71-BC6C-EC69-D426FEAC6CE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77CB730-6074-B0FC-CBDA-E726C4D9C862}"/>
              </a:ext>
            </a:extLst>
          </p:cNvPr>
          <p:cNvSpPr>
            <a:spLocks noGrp="1"/>
          </p:cNvSpPr>
          <p:nvPr>
            <p:ph type="dt" sz="half" idx="10"/>
          </p:nvPr>
        </p:nvSpPr>
        <p:spPr/>
        <p:txBody>
          <a:bodyPr/>
          <a:lstStyle/>
          <a:p>
            <a:fld id="{1C38CCE8-E746-3542-907D-3AC75AFF5278}" type="datetime1">
              <a:rPr lang="en-US" smtClean="0"/>
              <a:t>2/6/25</a:t>
            </a:fld>
            <a:endParaRPr lang="en-US" dirty="0"/>
          </a:p>
        </p:txBody>
      </p:sp>
      <p:sp>
        <p:nvSpPr>
          <p:cNvPr id="6" name="Footer Placeholder 5">
            <a:extLst>
              <a:ext uri="{FF2B5EF4-FFF2-40B4-BE49-F238E27FC236}">
                <a16:creationId xmlns:a16="http://schemas.microsoft.com/office/drawing/2014/main" id="{750B2B07-C7EF-40AD-275A-77B78D6738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77650C-FAB5-403F-B9B7-15E0ACBD3A38}"/>
              </a:ext>
            </a:extLst>
          </p:cNvPr>
          <p:cNvSpPr>
            <a:spLocks noGrp="1"/>
          </p:cNvSpPr>
          <p:nvPr>
            <p:ph type="sldNum" sz="quarter" idx="12"/>
          </p:nvPr>
        </p:nvSpPr>
        <p:spPr/>
        <p:txBody>
          <a:bodyPr/>
          <a:lstStyle/>
          <a:p>
            <a:fld id="{5DB4A08E-BA08-4B46-B8C3-6E16A62D8372}" type="slidenum">
              <a:rPr lang="en-US" smtClean="0"/>
              <a:t>‹#›</a:t>
            </a:fld>
            <a:endParaRPr lang="en-US" dirty="0"/>
          </a:p>
        </p:txBody>
      </p:sp>
    </p:spTree>
    <p:extLst>
      <p:ext uri="{BB962C8B-B14F-4D97-AF65-F5344CB8AC3E}">
        <p14:creationId xmlns:p14="http://schemas.microsoft.com/office/powerpoint/2010/main" val="26375748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395309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462472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39795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07721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8" indent="0">
              <a:buNone/>
              <a:defRPr/>
            </a:lvl3pPr>
            <a:lvl4pPr marL="434987" indent="0">
              <a:buNone/>
              <a:defRPr/>
            </a:lvl4pPr>
            <a:lvl5pPr marL="631841"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236455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6"/>
            <a:ext cx="1297606" cy="517731"/>
          </a:xfrm>
          <a:prstGeom prst="rect">
            <a:avLst/>
          </a:prstGeom>
        </p:spPr>
      </p:pic>
    </p:spTree>
    <p:extLst>
      <p:ext uri="{BB962C8B-B14F-4D97-AF65-F5344CB8AC3E}">
        <p14:creationId xmlns:p14="http://schemas.microsoft.com/office/powerpoint/2010/main" val="40352652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6"/>
            <a:ext cx="1297604" cy="517731"/>
          </a:xfrm>
          <a:prstGeom prst="rect">
            <a:avLst/>
          </a:prstGeom>
        </p:spPr>
      </p:pic>
    </p:spTree>
    <p:extLst>
      <p:ext uri="{BB962C8B-B14F-4D97-AF65-F5344CB8AC3E}">
        <p14:creationId xmlns:p14="http://schemas.microsoft.com/office/powerpoint/2010/main" val="5888337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4"/>
            <a:ext cx="1297606" cy="517732"/>
          </a:xfrm>
          <a:prstGeom prst="rect">
            <a:avLst/>
          </a:prstGeom>
        </p:spPr>
      </p:pic>
    </p:spTree>
    <p:extLst>
      <p:ext uri="{BB962C8B-B14F-4D97-AF65-F5344CB8AC3E}">
        <p14:creationId xmlns:p14="http://schemas.microsoft.com/office/powerpoint/2010/main" val="13058792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82849227"/>
              </p:ext>
            </p:extLst>
          </p:nvPr>
        </p:nvGraphicFramePr>
        <p:xfrm>
          <a:off x="1192" y="1191"/>
          <a:ext cx="1191" cy="1191"/>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3" name="Object 2" hidden="1"/>
                      <p:cNvPicPr/>
                      <p:nvPr/>
                    </p:nvPicPr>
                    <p:blipFill>
                      <a:blip r:embed="rId5"/>
                      <a:stretch>
                        <a:fillRect/>
                      </a:stretch>
                    </p:blipFill>
                    <p:spPr>
                      <a:xfrm>
                        <a:off x="1192" y="1191"/>
                        <a:ext cx="1191" cy="1191"/>
                      </a:xfrm>
                      <a:prstGeom prst="rect">
                        <a:avLst/>
                      </a:prstGeom>
                    </p:spPr>
                  </p:pic>
                </p:oleObj>
              </mc:Fallback>
            </mc:AlternateContent>
          </a:graphicData>
        </a:graphic>
      </p:graphicFrame>
      <p:sp>
        <p:nvSpPr>
          <p:cNvPr id="2" name="Rectangle 1" hidden="1"/>
          <p:cNvSpPr/>
          <p:nvPr userDrawn="1">
            <p:custDataLst>
              <p:tags r:id="rId2"/>
            </p:custDataLst>
          </p:nvPr>
        </p:nvSpPr>
        <p:spPr>
          <a:xfrm>
            <a:off x="1" y="1"/>
            <a:ext cx="119063" cy="1190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18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7" name="Date Placeholder 56"/>
          <p:cNvSpPr>
            <a:spLocks noGrp="1"/>
          </p:cNvSpPr>
          <p:nvPr>
            <p:ph type="dt" sz="half" idx="14"/>
          </p:nvPr>
        </p:nvSpPr>
        <p:spPr/>
        <p:txBody>
          <a:bodyPr/>
          <a:lstStyle>
            <a:lvl1pPr>
              <a:defRPr>
                <a:solidFill>
                  <a:schemeClr val="bg1">
                    <a:lumMod val="50000"/>
                  </a:schemeClr>
                </a:solidFill>
                <a:latin typeface="+mn-lt"/>
                <a:ea typeface="+mn-ea"/>
                <a:cs typeface="+mn-cs"/>
                <a:sym typeface="+mn-lt"/>
              </a:defRPr>
            </a:lvl1pPr>
          </a:lstStyle>
          <a:p>
            <a:endParaRPr lang="en-US"/>
          </a:p>
        </p:txBody>
      </p:sp>
      <p:sp>
        <p:nvSpPr>
          <p:cNvPr id="7" name="Copyright" hidden="1"/>
          <p:cNvSpPr txBox="1"/>
          <p:nvPr userDrawn="1"/>
        </p:nvSpPr>
        <p:spPr>
          <a:xfrm rot="16200000">
            <a:off x="7115177" y="2941874"/>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ea typeface="+mn-ea"/>
                <a:cs typeface="+mn-cs"/>
                <a:sym typeface="+mn-lt"/>
              </a:rPr>
              <a:t>Copyright © 2022 by Boston Consulting Group. All rights reserved.</a:t>
            </a:r>
          </a:p>
        </p:txBody>
      </p:sp>
      <p:sp>
        <p:nvSpPr>
          <p:cNvPr id="8" name="Title 7"/>
          <p:cNvSpPr>
            <a:spLocks noGrp="1"/>
          </p:cNvSpPr>
          <p:nvPr>
            <p:ph type="title" hasCustomPrompt="1"/>
          </p:nvPr>
        </p:nvSpPr>
        <p:spPr>
          <a:xfrm>
            <a:off x="472501" y="467102"/>
            <a:ext cx="8200013" cy="249299"/>
          </a:xfrm>
        </p:spPr>
        <p:txBody>
          <a:bodyPr/>
          <a:lstStyle>
            <a:lvl1pPr>
              <a:defRPr>
                <a:solidFill>
                  <a:schemeClr val="tx2"/>
                </a:solidFill>
                <a:latin typeface="+mj-lt"/>
                <a:ea typeface="+mj-ea"/>
                <a:cs typeface="+mj-cs"/>
                <a:sym typeface="+mj-lt"/>
              </a:defRPr>
            </a:lvl1pPr>
          </a:lstStyle>
          <a:p>
            <a:r>
              <a:rPr lang="en-US"/>
              <a:t>Click to add title</a:t>
            </a:r>
          </a:p>
        </p:txBody>
      </p:sp>
    </p:spTree>
    <p:extLst>
      <p:ext uri="{BB962C8B-B14F-4D97-AF65-F5344CB8AC3E}">
        <p14:creationId xmlns:p14="http://schemas.microsoft.com/office/powerpoint/2010/main" val="504577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1E2F89F-6E3C-01B7-AACC-CEBB7E5914DB}"/>
              </a:ext>
            </a:extLst>
          </p:cNvPr>
          <p:cNvSpPr txBox="1">
            <a:spLocks/>
          </p:cNvSpPr>
          <p:nvPr/>
        </p:nvSpPr>
        <p:spPr>
          <a:xfrm>
            <a:off x="0" y="-13238"/>
            <a:ext cx="9144000" cy="274320"/>
          </a:xfrm>
          <a:prstGeom prst="rect">
            <a:avLst/>
          </a:prstGeom>
          <a:solidFill>
            <a:schemeClr val="accent1">
              <a:lumMod val="75000"/>
            </a:schemeClr>
          </a:solidFill>
        </p:spPr>
        <p:txBody>
          <a:bodyPr vert="horz" lIns="68571" tIns="34286" rIns="68571" bIns="34286"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1050" b="1">
                <a:solidFill>
                  <a:schemeClr val="tx1"/>
                </a:solidFill>
                <a:latin typeface="Arial" panose="020B0604020202020204" pitchFamily="34" charset="0"/>
              </a:rPr>
              <a:t>  Intel &amp; IBM Strategic Technology Partnership</a:t>
            </a:r>
            <a:endParaRPr lang="en-US" sz="1050" b="1">
              <a:solidFill>
                <a:schemeClr val="tx1"/>
              </a:solidFill>
            </a:endParaRPr>
          </a:p>
        </p:txBody>
      </p:sp>
    </p:spTree>
    <p:extLst>
      <p:ext uri="{BB962C8B-B14F-4D97-AF65-F5344CB8AC3E}">
        <p14:creationId xmlns:p14="http://schemas.microsoft.com/office/powerpoint/2010/main" val="107463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theme" Target="../theme/theme3.xml"/><Relationship Id="rId8" Type="http://schemas.openxmlformats.org/officeDocument/2006/relationships/slideLayout" Target="../slideLayouts/slideLayout63.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50" Type="http://schemas.openxmlformats.org/officeDocument/2006/relationships/slideLayout" Target="../slideLayouts/slideLayout158.xml"/><Relationship Id="rId55" Type="http://schemas.openxmlformats.org/officeDocument/2006/relationships/slideLayout" Target="../slideLayouts/slideLayout163.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53" Type="http://schemas.openxmlformats.org/officeDocument/2006/relationships/slideLayout" Target="../slideLayouts/slideLayout161.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52" Type="http://schemas.openxmlformats.org/officeDocument/2006/relationships/slideLayout" Target="../slideLayouts/slideLayout160.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slideLayout" Target="../slideLayouts/slideLayout156.xml"/><Relationship Id="rId56" Type="http://schemas.openxmlformats.org/officeDocument/2006/relationships/theme" Target="../theme/theme6.xml"/><Relationship Id="rId8" Type="http://schemas.openxmlformats.org/officeDocument/2006/relationships/slideLayout" Target="../slideLayouts/slideLayout116.xml"/><Relationship Id="rId51" Type="http://schemas.openxmlformats.org/officeDocument/2006/relationships/slideLayout" Target="../slideLayouts/slideLayout159.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20" Type="http://schemas.openxmlformats.org/officeDocument/2006/relationships/slideLayout" Target="../slideLayouts/slideLayout128.xml"/><Relationship Id="rId41" Type="http://schemas.openxmlformats.org/officeDocument/2006/relationships/slideLayout" Target="../slideLayouts/slideLayout149.xml"/><Relationship Id="rId54" Type="http://schemas.openxmlformats.org/officeDocument/2006/relationships/slideLayout" Target="../slideLayouts/slideLayout162.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47" Type="http://schemas.openxmlformats.org/officeDocument/2006/relationships/slideLayout" Target="../slideLayouts/slideLayout210.xml"/><Relationship Id="rId50" Type="http://schemas.openxmlformats.org/officeDocument/2006/relationships/slideLayout" Target="../slideLayouts/slideLayout213.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9" Type="http://schemas.openxmlformats.org/officeDocument/2006/relationships/slideLayout" Target="../slideLayouts/slideLayout192.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45" Type="http://schemas.openxmlformats.org/officeDocument/2006/relationships/slideLayout" Target="../slideLayouts/slideLayout208.xml"/><Relationship Id="rId53" Type="http://schemas.openxmlformats.org/officeDocument/2006/relationships/theme" Target="../theme/theme7.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slideLayout" Target="../slideLayouts/slideLayout207.xml"/><Relationship Id="rId52" Type="http://schemas.openxmlformats.org/officeDocument/2006/relationships/slideLayout" Target="../slideLayouts/slideLayout215.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 Id="rId48" Type="http://schemas.openxmlformats.org/officeDocument/2006/relationships/slideLayout" Target="../slideLayouts/slideLayout211.xml"/><Relationship Id="rId8" Type="http://schemas.openxmlformats.org/officeDocument/2006/relationships/slideLayout" Target="../slideLayouts/slideLayout171.xml"/><Relationship Id="rId51" Type="http://schemas.openxmlformats.org/officeDocument/2006/relationships/slideLayout" Target="../slideLayouts/slideLayout214.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46" Type="http://schemas.openxmlformats.org/officeDocument/2006/relationships/slideLayout" Target="../slideLayouts/slideLayout209.xml"/><Relationship Id="rId20" Type="http://schemas.openxmlformats.org/officeDocument/2006/relationships/slideLayout" Target="../slideLayouts/slideLayout183.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49"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229E6F-C701-8C84-0C82-86ED92FB4CBD}"/>
              </a:ext>
            </a:extLst>
          </p:cNvPr>
          <p:cNvSpPr>
            <a:spLocks noGrp="1"/>
          </p:cNvSpPr>
          <p:nvPr>
            <p:ph type="title"/>
          </p:nvPr>
        </p:nvSpPr>
        <p:spPr>
          <a:xfrm>
            <a:off x="628650" y="273843"/>
            <a:ext cx="7886700" cy="99417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E4B789-4828-0557-34BC-3D5E3261A44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CEE4D-328D-4101-6F7C-0BDCF1C2DB4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4C739D3-11C4-3A4C-BA7C-8486093D5776}" type="datetime1">
              <a:rPr lang="en-US" smtClean="0"/>
              <a:t>2/6/25</a:t>
            </a:fld>
            <a:endParaRPr lang="en-US" dirty="0"/>
          </a:p>
        </p:txBody>
      </p:sp>
      <p:sp>
        <p:nvSpPr>
          <p:cNvPr id="5" name="Footer Placeholder 4">
            <a:extLst>
              <a:ext uri="{FF2B5EF4-FFF2-40B4-BE49-F238E27FC236}">
                <a16:creationId xmlns:a16="http://schemas.microsoft.com/office/drawing/2014/main" id="{F3191073-F9F4-5E0A-91EE-380D430672B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E30BAFE-FC38-9624-7638-ABE8B747973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DB4A08E-BA08-4B46-B8C3-6E16A62D8372}" type="slidenum">
              <a:rPr lang="en-US" smtClean="0"/>
              <a:t>‹#›</a:t>
            </a:fld>
            <a:endParaRPr lang="en-US" dirty="0"/>
          </a:p>
        </p:txBody>
      </p:sp>
    </p:spTree>
    <p:extLst>
      <p:ext uri="{BB962C8B-B14F-4D97-AF65-F5344CB8AC3E}">
        <p14:creationId xmlns:p14="http://schemas.microsoft.com/office/powerpoint/2010/main" val="21485854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 2023 IBM Corporation       IBM CONFIDENTIAL - FOR DISCUSSION ONLY</a:t>
            </a:r>
            <a:endParaRPr lang="en-US" dirty="0"/>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8181773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228667" y="4800601"/>
            <a:ext cx="4114735" cy="166687"/>
          </a:xfrm>
          <a:prstGeom prst="rect">
            <a:avLst/>
          </a:prstGeom>
        </p:spPr>
        <p:txBody>
          <a:bodyPr vert="horz" lIns="0" tIns="0" rIns="0" bIns="0" rtlCol="0" anchor="ctr"/>
          <a:lstStyle>
            <a:lvl1pPr marL="0" marR="0" indent="0" algn="l" defTabSz="686001"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endParaRPr lang="en-US"/>
          </a:p>
        </p:txBody>
      </p:sp>
      <p:sp>
        <p:nvSpPr>
          <p:cNvPr id="8" name="Slide Number Placeholder"/>
          <p:cNvSpPr>
            <a:spLocks noGrp="1"/>
          </p:cNvSpPr>
          <p:nvPr>
            <p:ph type="sldNum" sz="quarter" idx="4"/>
          </p:nvPr>
        </p:nvSpPr>
        <p:spPr>
          <a:xfrm>
            <a:off x="7086601" y="4800601"/>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37829620"/>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 id="2147483762" r:id="rId45"/>
    <p:sldLayoutId id="2147483763" r:id="rId46"/>
    <p:sldLayoutId id="2147483764" r:id="rId47"/>
  </p:sldLayoutIdLst>
  <p:hf hdr="0" ft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73"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48"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21"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94"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4" indent="-173738"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9" indent="-173738"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66" indent="-173738"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95" indent="-173738"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41" indent="-129672"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315" indent="-129672"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89" indent="-129672"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63" indent="-129672"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48" rtl="0" eaLnBrk="1" latinLnBrk="0" hangingPunct="1">
        <a:defRPr sz="1428" kern="1200">
          <a:solidFill>
            <a:schemeClr val="tx1"/>
          </a:solidFill>
          <a:latin typeface="+mn-lt"/>
          <a:ea typeface="+mn-ea"/>
          <a:cs typeface="+mn-cs"/>
        </a:defRPr>
      </a:lvl1pPr>
      <a:lvl2pPr marL="362573" algn="l" defTabSz="725148" rtl="0" eaLnBrk="1" latinLnBrk="0" hangingPunct="1">
        <a:defRPr sz="1428" kern="1200">
          <a:solidFill>
            <a:schemeClr val="tx1"/>
          </a:solidFill>
          <a:latin typeface="+mn-lt"/>
          <a:ea typeface="+mn-ea"/>
          <a:cs typeface="+mn-cs"/>
        </a:defRPr>
      </a:lvl2pPr>
      <a:lvl3pPr marL="725148" algn="l" defTabSz="725148" rtl="0" eaLnBrk="1" latinLnBrk="0" hangingPunct="1">
        <a:defRPr sz="1428" kern="1200">
          <a:solidFill>
            <a:schemeClr val="tx1"/>
          </a:solidFill>
          <a:latin typeface="+mn-lt"/>
          <a:ea typeface="+mn-ea"/>
          <a:cs typeface="+mn-cs"/>
        </a:defRPr>
      </a:lvl3pPr>
      <a:lvl4pPr marL="1087721" algn="l" defTabSz="725148" rtl="0" eaLnBrk="1" latinLnBrk="0" hangingPunct="1">
        <a:defRPr sz="1428" kern="1200">
          <a:solidFill>
            <a:schemeClr val="tx1"/>
          </a:solidFill>
          <a:latin typeface="+mn-lt"/>
          <a:ea typeface="+mn-ea"/>
          <a:cs typeface="+mn-cs"/>
        </a:defRPr>
      </a:lvl4pPr>
      <a:lvl5pPr marL="1450294" algn="l" defTabSz="725148" rtl="0" eaLnBrk="1" latinLnBrk="0" hangingPunct="1">
        <a:defRPr sz="1428" kern="1200">
          <a:solidFill>
            <a:schemeClr val="tx1"/>
          </a:solidFill>
          <a:latin typeface="+mn-lt"/>
          <a:ea typeface="+mn-ea"/>
          <a:cs typeface="+mn-cs"/>
        </a:defRPr>
      </a:lvl5pPr>
      <a:lvl6pPr marL="1812869" algn="l" defTabSz="725148" rtl="0" eaLnBrk="1" latinLnBrk="0" hangingPunct="1">
        <a:defRPr sz="1428" kern="1200">
          <a:solidFill>
            <a:schemeClr val="tx1"/>
          </a:solidFill>
          <a:latin typeface="+mn-lt"/>
          <a:ea typeface="+mn-ea"/>
          <a:cs typeface="+mn-cs"/>
        </a:defRPr>
      </a:lvl6pPr>
      <a:lvl7pPr marL="2175441" algn="l" defTabSz="725148" rtl="0" eaLnBrk="1" latinLnBrk="0" hangingPunct="1">
        <a:defRPr sz="1428" kern="1200">
          <a:solidFill>
            <a:schemeClr val="tx1"/>
          </a:solidFill>
          <a:latin typeface="+mn-lt"/>
          <a:ea typeface="+mn-ea"/>
          <a:cs typeface="+mn-cs"/>
        </a:defRPr>
      </a:lvl7pPr>
      <a:lvl8pPr marL="2538015" algn="l" defTabSz="725148" rtl="0" eaLnBrk="1" latinLnBrk="0" hangingPunct="1">
        <a:defRPr sz="1428" kern="1200">
          <a:solidFill>
            <a:schemeClr val="tx1"/>
          </a:solidFill>
          <a:latin typeface="+mn-lt"/>
          <a:ea typeface="+mn-ea"/>
          <a:cs typeface="+mn-cs"/>
        </a:defRPr>
      </a:lvl8pPr>
      <a:lvl9pPr marL="2900588" algn="l" defTabSz="725148"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374572"/>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Lst>
  <p:transition spd="med"/>
  <p:hf hdr="0" ftr="0" dt="0"/>
  <p:txStyles>
    <p:titleStyle>
      <a:lvl1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chemeClr val="tx2"/>
          </a:solidFill>
          <a:uFillTx/>
          <a:latin typeface="+mj-lt"/>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p:titleStyle>
    <p:bodyStyle>
      <a:lvl1pPr marL="0" marR="0" indent="0" algn="l" defTabSz="914400"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44"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88"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332"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625" marR="0" indent="-171450" algn="l" defTabSz="914400"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4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622"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24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865"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487"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3109"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731"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35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974"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769378"/>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Lst>
  <p:transition spd="med"/>
  <p:hf hdr="0" dt="0"/>
  <p:txStyles>
    <p:titleStyle>
      <a:lvl1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chemeClr val="tx2"/>
          </a:solidFill>
          <a:uFillTx/>
          <a:latin typeface="+mj-lt"/>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p:titleStyle>
    <p:bodyStyle>
      <a:lvl1pPr marL="0" marR="0" indent="0" algn="l" defTabSz="914400"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44"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88"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332"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625" marR="0" indent="-171450" algn="l" defTabSz="914400"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4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622"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24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865"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487"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3109"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731"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35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974"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8825932" y="4852130"/>
            <a:ext cx="102593" cy="92333"/>
          </a:xfrm>
          <a:prstGeom prst="rect">
            <a:avLst/>
          </a:prstGeom>
          <a:ln w="12700">
            <a:miter lim="400000"/>
          </a:ln>
        </p:spPr>
        <p:txBody>
          <a:bodyPr wrap="none" lIns="0" tIns="0" rIns="0" bIns="0" anchor="b" anchorCtr="0">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15999" y="216027"/>
            <a:ext cx="8470194"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215475" y="1247775"/>
            <a:ext cx="8470194" cy="3251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13094" y="4801588"/>
            <a:ext cx="1858324" cy="142875"/>
          </a:xfrm>
          <a:prstGeom prst="rect">
            <a:avLst/>
          </a:prstGeom>
        </p:spPr>
        <p:txBody>
          <a:bodyPr vert="horz" lIns="0" tIns="0" rIns="0" bIns="0" rtlCol="0" anchor="b"/>
          <a:lstStyle>
            <a:lvl1pPr algn="l">
              <a:defRPr sz="600" b="0" i="0">
                <a:solidFill>
                  <a:schemeClr val="tx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1082211142"/>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 id="2147483808" r:id="rId35"/>
    <p:sldLayoutId id="2147483809" r:id="rId36"/>
    <p:sldLayoutId id="2147483810" r:id="rId37"/>
    <p:sldLayoutId id="2147483811" r:id="rId38"/>
    <p:sldLayoutId id="2147483812" r:id="rId39"/>
    <p:sldLayoutId id="2147483813" r:id="rId40"/>
    <p:sldLayoutId id="2147483814" r:id="rId41"/>
    <p:sldLayoutId id="2147483815" r:id="rId42"/>
    <p:sldLayoutId id="2147483816" r:id="rId43"/>
    <p:sldLayoutId id="2147483817" r:id="rId44"/>
    <p:sldLayoutId id="2147483818" r:id="rId45"/>
    <p:sldLayoutId id="2147483819" r:id="rId46"/>
    <p:sldLayoutId id="2147483820" r:id="rId47"/>
    <p:sldLayoutId id="2147483821" r:id="rId48"/>
    <p:sldLayoutId id="2147483822" r:id="rId49"/>
    <p:sldLayoutId id="2147483823" r:id="rId50"/>
    <p:sldLayoutId id="2147483824" r:id="rId51"/>
    <p:sldLayoutId id="2147483825" r:id="rId52"/>
    <p:sldLayoutId id="2147483826" r:id="rId53"/>
    <p:sldLayoutId id="2147483827" r:id="rId54"/>
    <p:sldLayoutId id="2147483828" r:id="rId55"/>
  </p:sldLayoutIdLst>
  <p:transition spd="med"/>
  <p:hf hdr="0" ftr="0" dt="0"/>
  <p:txStyles>
    <p:titleStyle>
      <a:lvl1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chemeClr val="tx2"/>
          </a:solidFill>
          <a:uFillTx/>
          <a:latin typeface="+mj-lt"/>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p:titleStyle>
    <p:bodyStyle>
      <a:lvl1pPr marL="0" marR="0" indent="0" algn="l" defTabSz="914400"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44"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88"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332"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625" marR="0" indent="-171450" algn="l" defTabSz="914400"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4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622"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24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865"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487"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3109"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731"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35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974"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8825932" y="4852131"/>
            <a:ext cx="102593" cy="92333"/>
          </a:xfrm>
          <a:prstGeom prst="rect">
            <a:avLst/>
          </a:prstGeom>
          <a:ln w="12700">
            <a:miter lim="400000"/>
          </a:ln>
        </p:spPr>
        <p:txBody>
          <a:bodyPr wrap="none" lIns="0" tIns="0" rIns="0" bIns="0" anchor="b" anchorCtr="0">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15999" y="216028"/>
            <a:ext cx="8470194"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15475" y="1247775"/>
            <a:ext cx="8470194" cy="3251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13094" y="4801589"/>
            <a:ext cx="1858324" cy="142875"/>
          </a:xfrm>
          <a:prstGeom prst="rect">
            <a:avLst/>
          </a:prstGeom>
        </p:spPr>
        <p:txBody>
          <a:bodyPr vert="horz" lIns="0" tIns="0" rIns="0" bIns="0" rtlCol="0" anchor="b"/>
          <a:lstStyle>
            <a:lvl1pPr algn="l">
              <a:defRPr sz="6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2886441046"/>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4" r:id="rId45"/>
    <p:sldLayoutId id="2147483875" r:id="rId46"/>
    <p:sldLayoutId id="2147483876" r:id="rId47"/>
    <p:sldLayoutId id="2147483877" r:id="rId48"/>
    <p:sldLayoutId id="2147483878" r:id="rId49"/>
    <p:sldLayoutId id="2147483879" r:id="rId50"/>
    <p:sldLayoutId id="2147483880" r:id="rId51"/>
    <p:sldLayoutId id="2147483881" r:id="rId52"/>
  </p:sldLayoutIdLst>
  <p:transition spd="med"/>
  <p:hf hdr="0" dt="0"/>
  <p:txStyles>
    <p:titleStyle>
      <a:lvl1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chemeClr val="tx2"/>
          </a:solidFill>
          <a:uFillTx/>
          <a:latin typeface="+mj-lt"/>
          <a:ea typeface="+mj-ea"/>
          <a:cs typeface="+mj-cs"/>
          <a:sym typeface="IBM Plex Sans Light"/>
        </a:defRPr>
      </a:lvl1pPr>
      <a:lvl2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2pPr>
      <a:lvl3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3pPr>
      <a:lvl4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4pPr>
      <a:lvl5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5pPr>
      <a:lvl6pPr marL="0" marR="0" indent="135936"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6pPr>
      <a:lvl7pPr marL="0" marR="0" indent="271873"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7pPr>
      <a:lvl8pPr marL="0" marR="0" indent="407808"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8pPr>
      <a:lvl9pPr marL="0" marR="0" indent="543745"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9pPr>
    </p:titleStyle>
    <p:bodyStyle>
      <a:lvl1pPr marL="0" marR="0" indent="0" algn="l" defTabSz="914217"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19" marR="0" indent="-123419" algn="l" defTabSz="914217"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39" marR="0" indent="-123419" algn="l" defTabSz="914217"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258" marR="0" indent="-123419" algn="l" defTabSz="914217"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540" marR="0" indent="-171416" algn="l" defTabSz="914217"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010"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6946"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2882"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8818"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596"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192"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788"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384"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2980"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576"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173"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768"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0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0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7.png"/><Relationship Id="rId3" Type="http://schemas.openxmlformats.org/officeDocument/2006/relationships/notesSlide" Target="../notesSlides/notesSlide5.xml"/><Relationship Id="rId21" Type="http://schemas.openxmlformats.org/officeDocument/2006/relationships/image" Target="../media/image63.png"/><Relationship Id="rId7" Type="http://schemas.openxmlformats.org/officeDocument/2006/relationships/image" Target="../media/image51.jpeg"/><Relationship Id="rId12" Type="http://schemas.openxmlformats.org/officeDocument/2006/relationships/image" Target="../media/image43.png"/><Relationship Id="rId17" Type="http://schemas.openxmlformats.org/officeDocument/2006/relationships/image" Target="../media/image59.png"/><Relationship Id="rId25" Type="http://schemas.openxmlformats.org/officeDocument/2006/relationships/image" Target="../media/image66.png"/><Relationship Id="rId2" Type="http://schemas.openxmlformats.org/officeDocument/2006/relationships/slideLayout" Target="../slideLayouts/slideLayout105.xm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0.png"/><Relationship Id="rId1" Type="http://schemas.openxmlformats.org/officeDocument/2006/relationships/tags" Target="../tags/tag12.xml"/><Relationship Id="rId6" Type="http://schemas.openxmlformats.org/officeDocument/2006/relationships/image" Target="../media/image50.jpeg"/><Relationship Id="rId11" Type="http://schemas.openxmlformats.org/officeDocument/2006/relationships/image" Target="../media/image46.png"/><Relationship Id="rId24" Type="http://schemas.openxmlformats.org/officeDocument/2006/relationships/image" Target="../media/image65.png"/><Relationship Id="rId5" Type="http://schemas.openxmlformats.org/officeDocument/2006/relationships/image" Target="../media/image49.emf"/><Relationship Id="rId15" Type="http://schemas.openxmlformats.org/officeDocument/2006/relationships/image" Target="../media/image57.png"/><Relationship Id="rId23" Type="http://schemas.openxmlformats.org/officeDocument/2006/relationships/image" Target="../media/image47.png"/><Relationship Id="rId28" Type="http://schemas.openxmlformats.org/officeDocument/2006/relationships/image" Target="../media/image69.png"/><Relationship Id="rId10" Type="http://schemas.openxmlformats.org/officeDocument/2006/relationships/image" Target="../media/image54.png"/><Relationship Id="rId19" Type="http://schemas.openxmlformats.org/officeDocument/2006/relationships/image" Target="../media/image61.png"/><Relationship Id="rId4" Type="http://schemas.openxmlformats.org/officeDocument/2006/relationships/oleObject" Target="../embeddings/oleObject3.bin"/><Relationship Id="rId9" Type="http://schemas.openxmlformats.org/officeDocument/2006/relationships/image" Target="../media/image53.jpe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8.svg"/></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18" Type="http://schemas.openxmlformats.org/officeDocument/2006/relationships/image" Target="../media/image43.png"/><Relationship Id="rId3" Type="http://schemas.openxmlformats.org/officeDocument/2006/relationships/image" Target="../media/image77.png"/><Relationship Id="rId21" Type="http://schemas.openxmlformats.org/officeDocument/2006/relationships/image" Target="../media/image46.png"/><Relationship Id="rId7" Type="http://schemas.openxmlformats.org/officeDocument/2006/relationships/image" Target="../media/image81.png"/><Relationship Id="rId12" Type="http://schemas.openxmlformats.org/officeDocument/2006/relationships/image" Target="../media/image86.svg"/><Relationship Id="rId17" Type="http://schemas.openxmlformats.org/officeDocument/2006/relationships/image" Target="../media/image91.png"/><Relationship Id="rId2" Type="http://schemas.openxmlformats.org/officeDocument/2006/relationships/notesSlide" Target="../notesSlides/notesSlide7.xml"/><Relationship Id="rId16" Type="http://schemas.openxmlformats.org/officeDocument/2006/relationships/image" Target="../media/image90.svg"/><Relationship Id="rId20" Type="http://schemas.openxmlformats.org/officeDocument/2006/relationships/image" Target="../media/image45.png"/><Relationship Id="rId1" Type="http://schemas.openxmlformats.org/officeDocument/2006/relationships/slideLayout" Target="../slideLayouts/slideLayout129.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svg"/><Relationship Id="rId19" Type="http://schemas.openxmlformats.org/officeDocument/2006/relationships/image" Target="../media/image44.pn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 Id="rId22"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xiv.org/pdf/2411.1323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35" name="Rectangle 24">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7019"/>
            <a:ext cx="9143999" cy="3280597"/>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31540" y="-2948881"/>
            <a:ext cx="3280918"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36" name="Rectangle 28">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02522" y="-2777900"/>
            <a:ext cx="3280596"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37" name="Rectangle 30">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17017"/>
            <a:ext cx="6406864" cy="3280594"/>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33" name="Freeform: Shape 32">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4" y="-774039"/>
            <a:ext cx="3742610" cy="3329348"/>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dirty="0">
              <a:solidFill>
                <a:prstClr val="white"/>
              </a:solidFill>
              <a:latin typeface="Calibri" panose="020F0502020204030204"/>
            </a:endParaRPr>
          </a:p>
        </p:txBody>
      </p:sp>
      <p:sp>
        <p:nvSpPr>
          <p:cNvPr id="2" name="Title 1">
            <a:extLst>
              <a:ext uri="{FF2B5EF4-FFF2-40B4-BE49-F238E27FC236}">
                <a16:creationId xmlns:a16="http://schemas.microsoft.com/office/drawing/2014/main" id="{C1F529BC-ED8A-B2D6-509C-188F057924F8}"/>
              </a:ext>
            </a:extLst>
          </p:cNvPr>
          <p:cNvSpPr>
            <a:spLocks noGrp="1"/>
          </p:cNvSpPr>
          <p:nvPr>
            <p:ph type="ctrTitle"/>
          </p:nvPr>
        </p:nvSpPr>
        <p:spPr>
          <a:xfrm>
            <a:off x="986118" y="551329"/>
            <a:ext cx="7540323" cy="2196353"/>
          </a:xfrm>
        </p:spPr>
        <p:txBody>
          <a:bodyPr anchor="b">
            <a:normAutofit/>
          </a:bodyPr>
          <a:lstStyle/>
          <a:p>
            <a:pPr algn="l"/>
            <a:r>
              <a:rPr lang="en-US" sz="3600" dirty="0">
                <a:solidFill>
                  <a:srgbClr val="FFFFFF"/>
                </a:solidFill>
              </a:rPr>
              <a:t>Evolving The Hybrid Cloud to Support Generative and Agentic Workloads</a:t>
            </a:r>
          </a:p>
        </p:txBody>
      </p:sp>
      <p:sp>
        <p:nvSpPr>
          <p:cNvPr id="3" name="Subtitle 2">
            <a:extLst>
              <a:ext uri="{FF2B5EF4-FFF2-40B4-BE49-F238E27FC236}">
                <a16:creationId xmlns:a16="http://schemas.microsoft.com/office/drawing/2014/main" id="{E55E9289-C76B-0EAC-5864-418BC3B642FF}"/>
              </a:ext>
            </a:extLst>
          </p:cNvPr>
          <p:cNvSpPr>
            <a:spLocks noGrp="1"/>
          </p:cNvSpPr>
          <p:nvPr>
            <p:ph type="subTitle" idx="1"/>
          </p:nvPr>
        </p:nvSpPr>
        <p:spPr>
          <a:xfrm>
            <a:off x="1004047" y="3470429"/>
            <a:ext cx="7504463" cy="1466218"/>
          </a:xfrm>
        </p:spPr>
        <p:txBody>
          <a:bodyPr anchor="ctr">
            <a:normAutofit fontScale="47500" lnSpcReduction="20000"/>
          </a:bodyPr>
          <a:lstStyle/>
          <a:p>
            <a:pPr algn="l"/>
            <a:r>
              <a:rPr lang="en-US" sz="2900" dirty="0"/>
              <a:t>Alaa Youssef</a:t>
            </a:r>
          </a:p>
          <a:p>
            <a:pPr algn="l"/>
            <a:r>
              <a:rPr lang="en-US" sz="2900" dirty="0"/>
              <a:t>Research Senior Manager, Cloud Native AI Platform</a:t>
            </a:r>
          </a:p>
          <a:p>
            <a:pPr algn="l"/>
            <a:r>
              <a:rPr lang="en-US" sz="2900" dirty="0"/>
              <a:t>IBM T.J. Watson Research Center</a:t>
            </a:r>
          </a:p>
          <a:p>
            <a:pPr algn="l"/>
            <a:endParaRPr lang="en-US" sz="2900" dirty="0"/>
          </a:p>
          <a:p>
            <a:pPr algn="l"/>
            <a:r>
              <a:rPr lang="en-US" sz="1600" dirty="0" err="1"/>
              <a:t>asyousse@us.ibm.com</a:t>
            </a:r>
            <a:endParaRPr lang="en-US" sz="1600" dirty="0"/>
          </a:p>
          <a:p>
            <a:pPr algn="l"/>
            <a:r>
              <a:rPr lang="en-US" sz="1600" dirty="0"/>
              <a:t>Feb 2025</a:t>
            </a:r>
          </a:p>
          <a:p>
            <a:pPr algn="l"/>
            <a:endParaRPr lang="en-US" sz="1600" dirty="0"/>
          </a:p>
        </p:txBody>
      </p:sp>
      <p:pic>
        <p:nvPicPr>
          <p:cNvPr id="5" name="Picture" descr="IBM 8-bar logo">
            <a:extLst>
              <a:ext uri="{FF2B5EF4-FFF2-40B4-BE49-F238E27FC236}">
                <a16:creationId xmlns:a16="http://schemas.microsoft.com/office/drawing/2014/main" id="{4B23B7D4-9669-290D-F552-CB53A10E78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97893" y="36472"/>
            <a:ext cx="1483773" cy="588262"/>
          </a:xfrm>
          <a:prstGeom prst="rect">
            <a:avLst/>
          </a:prstGeom>
        </p:spPr>
      </p:pic>
    </p:spTree>
    <p:extLst>
      <p:ext uri="{BB962C8B-B14F-4D97-AF65-F5344CB8AC3E}">
        <p14:creationId xmlns:p14="http://schemas.microsoft.com/office/powerpoint/2010/main" val="1068285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232B9-FC38-1F92-AFB7-396099A668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8E38C-8FEA-BEE7-2511-CF34D5D8576F}"/>
              </a:ext>
            </a:extLst>
          </p:cNvPr>
          <p:cNvSpPr>
            <a:spLocks noGrp="1"/>
          </p:cNvSpPr>
          <p:nvPr>
            <p:ph type="title"/>
          </p:nvPr>
        </p:nvSpPr>
        <p:spPr>
          <a:xfrm>
            <a:off x="0" y="1"/>
            <a:ext cx="9144000" cy="540327"/>
          </a:xfrm>
          <a:solidFill>
            <a:schemeClr val="accent1"/>
          </a:solidFill>
        </p:spPr>
        <p:txBody>
          <a:bodyPr>
            <a:normAutofit/>
          </a:bodyPr>
          <a:lstStyle/>
          <a:p>
            <a:r>
              <a:rPr lang="en-US" sz="2800" dirty="0">
                <a:solidFill>
                  <a:schemeClr val="bg1"/>
                </a:solidFill>
                <a:latin typeface="+mn-lt"/>
              </a:rPr>
              <a:t>Agentic Systems</a:t>
            </a:r>
          </a:p>
        </p:txBody>
      </p:sp>
      <p:sp>
        <p:nvSpPr>
          <p:cNvPr id="3" name="Content Placeholder 2">
            <a:extLst>
              <a:ext uri="{FF2B5EF4-FFF2-40B4-BE49-F238E27FC236}">
                <a16:creationId xmlns:a16="http://schemas.microsoft.com/office/drawing/2014/main" id="{35E110D6-93AB-1CF0-27B2-80E446944C84}"/>
              </a:ext>
            </a:extLst>
          </p:cNvPr>
          <p:cNvSpPr>
            <a:spLocks noGrp="1"/>
          </p:cNvSpPr>
          <p:nvPr>
            <p:ph idx="1"/>
          </p:nvPr>
        </p:nvSpPr>
        <p:spPr>
          <a:xfrm>
            <a:off x="155821" y="555143"/>
            <a:ext cx="5147699" cy="4035742"/>
          </a:xfrm>
        </p:spPr>
        <p:txBody>
          <a:bodyPr vert="horz" lIns="91440" tIns="45720" rIns="91440" bIns="45720" rtlCol="0" anchor="t">
            <a:normAutofit/>
          </a:bodyPr>
          <a:lstStyle/>
          <a:p>
            <a:pPr marL="0" indent="0">
              <a:buNone/>
            </a:pPr>
            <a:endParaRPr lang="en-US" sz="1400" i="1" dirty="0">
              <a:latin typeface="Arial" panose="020B0604020202020204" pitchFamily="34" charset="0"/>
              <a:ea typeface="Calibri" panose="020F0502020204030204" pitchFamily="34" charset="0"/>
              <a:cs typeface="Arial" panose="020B0604020202020204" pitchFamily="34" charset="0"/>
            </a:endParaRPr>
          </a:p>
          <a:p>
            <a:pPr marL="0" indent="0">
              <a:buNone/>
            </a:pPr>
            <a:r>
              <a:rPr lang="en-US" sz="1400" i="1" dirty="0">
                <a:latin typeface="Arial" panose="020B0604020202020204" pitchFamily="34" charset="0"/>
                <a:ea typeface="Calibri" panose="020F0502020204030204" pitchFamily="34" charset="0"/>
                <a:cs typeface="Arial" panose="020B0604020202020204" pitchFamily="34" charset="0"/>
              </a:rPr>
              <a:t>Advancing Collaboration and Intelligence in Agentic AI Systems</a:t>
            </a:r>
          </a:p>
          <a:p>
            <a:pPr lvl="1"/>
            <a:r>
              <a:rPr lang="en-US" sz="1200" u="sng" dirty="0">
                <a:latin typeface="Arial" panose="020B0604020202020204" pitchFamily="34" charset="0"/>
                <a:ea typeface="Calibri" panose="020F0502020204030204" pitchFamily="34" charset="0"/>
                <a:cs typeface="Arial" panose="020B0604020202020204" pitchFamily="34" charset="0"/>
              </a:rPr>
              <a:t>Improve how AI agents collaborate </a:t>
            </a:r>
            <a:r>
              <a:rPr lang="en-US" sz="1200" dirty="0">
                <a:latin typeface="Arial" panose="020B0604020202020204" pitchFamily="34" charset="0"/>
                <a:ea typeface="Calibri" panose="020F0502020204030204" pitchFamily="34" charset="0"/>
                <a:cs typeface="Arial" panose="020B0604020202020204" pitchFamily="34" charset="0"/>
              </a:rPr>
              <a:t>like human collective intelligence.</a:t>
            </a:r>
            <a:r>
              <a:rPr lang="en-US" sz="1200" dirty="0">
                <a:latin typeface="Arial" panose="020B0604020202020204" pitchFamily="34" charset="0"/>
                <a:cs typeface="Arial" panose="020B0604020202020204" pitchFamily="34" charset="0"/>
              </a:rPr>
              <a:t> </a:t>
            </a:r>
            <a:endParaRPr lang="en-US" sz="1200" i="1" dirty="0">
              <a:latin typeface="Arial" panose="020B0604020202020204" pitchFamily="34" charset="0"/>
              <a:cs typeface="Arial" panose="020B0604020202020204" pitchFamily="34" charset="0"/>
            </a:endParaRPr>
          </a:p>
          <a:p>
            <a:pPr lvl="1"/>
            <a:r>
              <a:rPr lang="en-US" sz="1200" dirty="0">
                <a:latin typeface="Arial"/>
                <a:ea typeface="Calibri" panose="020F0502020204030204" pitchFamily="34" charset="0"/>
                <a:cs typeface="Arial"/>
              </a:rPr>
              <a:t>Achieve better task decomposition, chaining, and self-improvement, offering new research pathways in AI systems design, including systems-theoretic insights.</a:t>
            </a:r>
            <a:endParaRPr lang="en-US" sz="1200" dirty="0">
              <a:latin typeface="Arial" panose="020B0604020202020204" pitchFamily="34" charset="0"/>
              <a:ea typeface="Calibri" panose="020F050202020403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Overcome limitations of </a:t>
            </a:r>
            <a:r>
              <a:rPr lang="en-US" sz="1200" u="sng" dirty="0">
                <a:latin typeface="Arial" panose="020B0604020202020204" pitchFamily="34" charset="0"/>
                <a:cs typeface="Arial" panose="020B0604020202020204" pitchFamily="34" charset="0"/>
              </a:rPr>
              <a:t>performing SWE and SRE tasks</a:t>
            </a:r>
            <a:r>
              <a:rPr lang="en-US" sz="1200" dirty="0">
                <a:latin typeface="Arial" panose="020B0604020202020204" pitchFamily="34" charset="0"/>
                <a:cs typeface="Arial" panose="020B0604020202020204" pitchFamily="34" charset="0"/>
              </a:rPr>
              <a:t>.</a:t>
            </a:r>
            <a:endParaRPr lang="en-US" sz="1200" i="1"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1400" i="1" dirty="0">
              <a:latin typeface="Arial" panose="020B060402020202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9CAFC4B-AD7F-88E9-D968-49E0D92EF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7824" y="694002"/>
            <a:ext cx="3549437" cy="1763342"/>
          </a:xfrm>
          <a:prstGeom prst="rect">
            <a:avLst/>
          </a:prstGeom>
        </p:spPr>
      </p:pic>
      <p:pic>
        <p:nvPicPr>
          <p:cNvPr id="4" name="Picture 3" descr="A graph with a purple and white line&#10;&#10;Description automatically generated with medium confidence">
            <a:extLst>
              <a:ext uri="{FF2B5EF4-FFF2-40B4-BE49-F238E27FC236}">
                <a16:creationId xmlns:a16="http://schemas.microsoft.com/office/drawing/2014/main" id="{14E8DAF3-AF37-9075-57DA-B84FC28BF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8220" y="2611018"/>
            <a:ext cx="4607560" cy="2227580"/>
          </a:xfrm>
          <a:prstGeom prst="rect">
            <a:avLst/>
          </a:prstGeom>
        </p:spPr>
      </p:pic>
    </p:spTree>
    <p:extLst>
      <p:ext uri="{BB962C8B-B14F-4D97-AF65-F5344CB8AC3E}">
        <p14:creationId xmlns:p14="http://schemas.microsoft.com/office/powerpoint/2010/main" val="288188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5FAB-1A53-4B82-F2F7-90EFC545A5AC}"/>
              </a:ext>
            </a:extLst>
          </p:cNvPr>
          <p:cNvSpPr>
            <a:spLocks noGrp="1"/>
          </p:cNvSpPr>
          <p:nvPr>
            <p:ph type="title"/>
          </p:nvPr>
        </p:nvSpPr>
        <p:spPr>
          <a:xfrm>
            <a:off x="0" y="1"/>
            <a:ext cx="9144000" cy="540327"/>
          </a:xfrm>
          <a:solidFill>
            <a:schemeClr val="accent1"/>
          </a:solidFill>
        </p:spPr>
        <p:txBody>
          <a:bodyPr>
            <a:normAutofit/>
          </a:bodyPr>
          <a:lstStyle/>
          <a:p>
            <a:r>
              <a:rPr lang="en-US" sz="2800" dirty="0">
                <a:solidFill>
                  <a:schemeClr val="bg1"/>
                </a:solidFill>
                <a:latin typeface="+mn-lt"/>
              </a:rPr>
              <a:t>Agentic Systems</a:t>
            </a:r>
          </a:p>
        </p:txBody>
      </p:sp>
      <p:sp>
        <p:nvSpPr>
          <p:cNvPr id="3" name="Content Placeholder 2">
            <a:extLst>
              <a:ext uri="{FF2B5EF4-FFF2-40B4-BE49-F238E27FC236}">
                <a16:creationId xmlns:a16="http://schemas.microsoft.com/office/drawing/2014/main" id="{60CED558-2837-6579-EDA6-F50DD0162F76}"/>
              </a:ext>
            </a:extLst>
          </p:cNvPr>
          <p:cNvSpPr>
            <a:spLocks noGrp="1"/>
          </p:cNvSpPr>
          <p:nvPr>
            <p:ph idx="1"/>
          </p:nvPr>
        </p:nvSpPr>
        <p:spPr>
          <a:xfrm>
            <a:off x="155821" y="555143"/>
            <a:ext cx="5147699" cy="4035742"/>
          </a:xfrm>
        </p:spPr>
        <p:txBody>
          <a:bodyPr vert="horz" lIns="91440" tIns="45720" rIns="91440" bIns="45720" rtlCol="0" anchor="t">
            <a:normAutofit lnSpcReduction="10000"/>
          </a:bodyPr>
          <a:lstStyle/>
          <a:p>
            <a:pPr marL="0" indent="0">
              <a:buNone/>
            </a:pPr>
            <a:endParaRPr lang="en-US" sz="1400" i="1" dirty="0">
              <a:latin typeface="Arial" panose="020B0604020202020204" pitchFamily="34" charset="0"/>
              <a:ea typeface="Calibri" panose="020F0502020204030204" pitchFamily="34" charset="0"/>
              <a:cs typeface="Arial" panose="020B0604020202020204" pitchFamily="34" charset="0"/>
            </a:endParaRPr>
          </a:p>
          <a:p>
            <a:pPr marL="0" indent="0">
              <a:buNone/>
            </a:pPr>
            <a:r>
              <a:rPr lang="en-US" sz="1400" i="1" dirty="0">
                <a:latin typeface="Arial" panose="020B0604020202020204" pitchFamily="34" charset="0"/>
                <a:ea typeface="Calibri" panose="020F0502020204030204" pitchFamily="34" charset="0"/>
                <a:cs typeface="Arial" panose="020B0604020202020204" pitchFamily="34" charset="0"/>
              </a:rPr>
              <a:t>Advancing Collaboration and Intelligence in Agentic AI Systems</a:t>
            </a:r>
          </a:p>
          <a:p>
            <a:pPr lvl="1"/>
            <a:r>
              <a:rPr lang="en-US" sz="1200" dirty="0">
                <a:latin typeface="Arial" panose="020B0604020202020204" pitchFamily="34" charset="0"/>
                <a:ea typeface="Calibri" panose="020F0502020204030204" pitchFamily="34" charset="0"/>
                <a:cs typeface="Arial" panose="020B0604020202020204" pitchFamily="34" charset="0"/>
              </a:rPr>
              <a:t>Improve how AI agents collaborate like human collective intelligence.</a:t>
            </a:r>
            <a:r>
              <a:rPr lang="en-US" sz="1200" dirty="0">
                <a:latin typeface="Arial" panose="020B0604020202020204" pitchFamily="34" charset="0"/>
                <a:cs typeface="Arial" panose="020B0604020202020204" pitchFamily="34" charset="0"/>
              </a:rPr>
              <a:t> </a:t>
            </a:r>
            <a:endParaRPr lang="en-US" sz="1200" i="1" dirty="0">
              <a:latin typeface="Arial" panose="020B0604020202020204" pitchFamily="34" charset="0"/>
              <a:cs typeface="Arial" panose="020B0604020202020204" pitchFamily="34" charset="0"/>
            </a:endParaRPr>
          </a:p>
          <a:p>
            <a:pPr lvl="1"/>
            <a:r>
              <a:rPr lang="en-US" sz="1200" dirty="0">
                <a:latin typeface="Arial"/>
                <a:ea typeface="Calibri" panose="020F0502020204030204" pitchFamily="34" charset="0"/>
                <a:cs typeface="Arial"/>
              </a:rPr>
              <a:t>Achieve better task decomposition, chaining, and self-improvement, offering new research pathways in AI systems design, including systems-theoretic insights.</a:t>
            </a:r>
            <a:endParaRPr lang="en-US" sz="1200" dirty="0">
              <a:latin typeface="Arial" panose="020B0604020202020204" pitchFamily="34" charset="0"/>
              <a:ea typeface="Calibri" panose="020F050202020403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Overcome limitations of performing SWE and SRE tasks.</a:t>
            </a:r>
            <a:endParaRPr lang="en-US" sz="1200" i="1"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1400" i="1" dirty="0">
              <a:latin typeface="Arial" panose="020B0604020202020204" pitchFamily="34" charset="0"/>
              <a:ea typeface="Calibri" panose="020F0502020204030204" pitchFamily="34" charset="0"/>
              <a:cs typeface="Arial" panose="020B0604020202020204" pitchFamily="34" charset="0"/>
            </a:endParaRPr>
          </a:p>
          <a:p>
            <a:pPr marL="0" indent="0">
              <a:buNone/>
            </a:pPr>
            <a:r>
              <a:rPr lang="en-US" sz="1400" i="1" dirty="0">
                <a:latin typeface="Arial" panose="020B0604020202020204" pitchFamily="34" charset="0"/>
                <a:ea typeface="Calibri" panose="020F0502020204030204" pitchFamily="34" charset="0"/>
                <a:cs typeface="Arial" panose="020B0604020202020204" pitchFamily="34" charset="0"/>
              </a:rPr>
              <a:t>LLM-as-an-Abstraction (LLMaaA)</a:t>
            </a:r>
            <a:endParaRPr lang="en-US" sz="1400" dirty="0">
              <a:latin typeface="Arial" panose="020B0604020202020204" pitchFamily="34" charset="0"/>
              <a:ea typeface="Calibri" panose="020F0502020204030204" pitchFamily="34" charset="0"/>
              <a:cs typeface="Arial" panose="020B0604020202020204" pitchFamily="34" charset="0"/>
            </a:endParaRPr>
          </a:p>
          <a:p>
            <a:pPr lvl="1"/>
            <a:r>
              <a:rPr lang="en-US" sz="1200" u="sng" dirty="0">
                <a:latin typeface="Arial"/>
                <a:ea typeface="Calibri"/>
                <a:cs typeface="Arial"/>
              </a:rPr>
              <a:t>Novel paradigm for engaging with cloud computing </a:t>
            </a:r>
            <a:r>
              <a:rPr lang="en-US" sz="1200" dirty="0">
                <a:latin typeface="Arial"/>
                <a:ea typeface="Calibri"/>
                <a:cs typeface="Arial"/>
              </a:rPr>
              <a:t>and services, with a </a:t>
            </a:r>
            <a:r>
              <a:rPr lang="en-US" sz="1200" u="sng" dirty="0">
                <a:latin typeface="Arial"/>
                <a:ea typeface="Calibri"/>
                <a:cs typeface="Arial"/>
              </a:rPr>
              <a:t>natural language interface</a:t>
            </a:r>
            <a:r>
              <a:rPr lang="en-US" sz="1200" dirty="0">
                <a:latin typeface="Arial"/>
                <a:ea typeface="Calibri"/>
                <a:cs typeface="Arial"/>
              </a:rPr>
              <a:t>. </a:t>
            </a:r>
          </a:p>
          <a:p>
            <a:pPr lvl="1"/>
            <a:r>
              <a:rPr lang="en-US" sz="1200" dirty="0">
                <a:latin typeface="Arial" panose="020B0604020202020204" pitchFamily="34" charset="0"/>
                <a:ea typeface="Calibri" panose="020F0502020204030204" pitchFamily="34" charset="0"/>
                <a:cs typeface="Arial" panose="020B0604020202020204" pitchFamily="34" charset="0"/>
              </a:rPr>
              <a:t>Interface for building, deploying, and managing complex applications.</a:t>
            </a:r>
          </a:p>
          <a:p>
            <a:pPr lvl="1"/>
            <a:r>
              <a:rPr lang="en-US" sz="1200" dirty="0">
                <a:latin typeface="Arial" panose="020B0604020202020204" pitchFamily="34" charset="0"/>
                <a:ea typeface="Calibri" panose="020F0502020204030204" pitchFamily="34" charset="0"/>
                <a:cs typeface="Arial" panose="020B0604020202020204" pitchFamily="34" charset="0"/>
              </a:rPr>
              <a:t>Driver for improving the adaptive programming model, </a:t>
            </a:r>
          </a:p>
          <a:p>
            <a:pPr lvl="1"/>
            <a:r>
              <a:rPr lang="en-US" sz="1200" dirty="0">
                <a:latin typeface="Arial" panose="020B0604020202020204" pitchFamily="34" charset="0"/>
                <a:ea typeface="Calibri" panose="020F0502020204030204" pitchFamily="34" charset="0"/>
                <a:cs typeface="Arial" panose="020B0604020202020204" pitchFamily="34" charset="0"/>
              </a:rPr>
              <a:t>Driver for advancing secure, scalable cloud systems that flexibly integrate LLMs and specialized agents for evolving real-world applications.</a:t>
            </a:r>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7E18CAF-B3B1-0956-7906-BD7B992796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7824" y="694002"/>
            <a:ext cx="3549437" cy="1763342"/>
          </a:xfrm>
          <a:prstGeom prst="rect">
            <a:avLst/>
          </a:prstGeom>
        </p:spPr>
      </p:pic>
      <p:pic>
        <p:nvPicPr>
          <p:cNvPr id="5" name="Picture 4" descr="A diagram of a software agent&#10;&#10;Description automatically generated">
            <a:extLst>
              <a:ext uri="{FF2B5EF4-FFF2-40B4-BE49-F238E27FC236}">
                <a16:creationId xmlns:a16="http://schemas.microsoft.com/office/drawing/2014/main" id="{55800ABC-4DD0-B6C3-5E99-C52B8FEF79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6905" y="2813923"/>
            <a:ext cx="3431274" cy="1544717"/>
          </a:xfrm>
          <a:prstGeom prst="rect">
            <a:avLst/>
          </a:prstGeom>
        </p:spPr>
      </p:pic>
    </p:spTree>
    <p:extLst>
      <p:ext uri="{BB962C8B-B14F-4D97-AF65-F5344CB8AC3E}">
        <p14:creationId xmlns:p14="http://schemas.microsoft.com/office/powerpoint/2010/main" val="1147835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FDE28-2942-6EC0-1AC6-023FC09A60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A1B0B2-9AB2-27AD-87DF-4CB9BBEA8EF9}"/>
              </a:ext>
            </a:extLst>
          </p:cNvPr>
          <p:cNvSpPr>
            <a:spLocks noGrp="1"/>
          </p:cNvSpPr>
          <p:nvPr>
            <p:ph idx="1"/>
          </p:nvPr>
        </p:nvSpPr>
        <p:spPr>
          <a:xfrm>
            <a:off x="92972" y="938788"/>
            <a:ext cx="8798781" cy="4165380"/>
          </a:xfrm>
        </p:spPr>
        <p:txBody>
          <a:bodyPr>
            <a:normAutofit/>
          </a:bodyPr>
          <a:lstStyle/>
          <a:p>
            <a:pPr marL="0" indent="0">
              <a:buNone/>
            </a:pPr>
            <a:r>
              <a:rPr lang="en-US" sz="1400" i="1" dirty="0">
                <a:latin typeface="Arial" panose="020B0604020202020204" pitchFamily="34" charset="0"/>
                <a:ea typeface="Calibri" panose="020F0502020204030204" pitchFamily="34" charset="0"/>
              </a:rPr>
              <a:t>AI Compilers and Runtimes</a:t>
            </a:r>
            <a:r>
              <a:rPr lang="en-US" sz="1400" dirty="0"/>
              <a:t> </a:t>
            </a:r>
          </a:p>
          <a:p>
            <a:pPr lvl="1">
              <a:lnSpc>
                <a:spcPct val="100000"/>
              </a:lnSpc>
            </a:pPr>
            <a:r>
              <a:rPr lang="en-US" sz="1200" dirty="0">
                <a:latin typeface="Arial" panose="020B0604020202020204" pitchFamily="34" charset="0"/>
                <a:cs typeface="Arial" panose="020B0604020202020204" pitchFamily="34" charset="0"/>
              </a:rPr>
              <a:t>Focus on </a:t>
            </a:r>
            <a:r>
              <a:rPr lang="en-US" sz="1200" u="sng" dirty="0">
                <a:latin typeface="Arial" panose="020B0604020202020204" pitchFamily="34" charset="0"/>
                <a:cs typeface="Arial" panose="020B0604020202020204" pitchFamily="34" charset="0"/>
              </a:rPr>
              <a:t>AI compilers</a:t>
            </a:r>
            <a:r>
              <a:rPr lang="en-US" sz="1200" dirty="0">
                <a:latin typeface="Arial" panose="020B0604020202020204" pitchFamily="34" charset="0"/>
                <a:cs typeface="Arial" panose="020B0604020202020204" pitchFamily="34" charset="0"/>
              </a:rPr>
              <a:t>, framework-level optimizations, </a:t>
            </a:r>
            <a:r>
              <a:rPr lang="en-US" sz="1200" u="sng" dirty="0">
                <a:latin typeface="Arial" panose="020B0604020202020204" pitchFamily="34" charset="0"/>
                <a:cs typeface="Arial" panose="020B0604020202020204" pitchFamily="34" charset="0"/>
              </a:rPr>
              <a:t>common accelerator abstractions and high-level kernels </a:t>
            </a:r>
            <a:r>
              <a:rPr lang="en-US" sz="1200" dirty="0">
                <a:latin typeface="Arial" panose="020B0604020202020204" pitchFamily="34" charset="0"/>
                <a:cs typeface="Arial" panose="020B0604020202020204" pitchFamily="34" charset="0"/>
              </a:rPr>
              <a:t>(e.g., OpenAI Triton), and leveraging hardware innovations to enable efficient scaling and optimization of emerging AI models.</a:t>
            </a:r>
          </a:p>
          <a:p>
            <a:pPr lvl="1">
              <a:lnSpc>
                <a:spcPct val="100000"/>
              </a:lnSpc>
            </a:pPr>
            <a:r>
              <a:rPr lang="en-US" sz="1200" dirty="0">
                <a:latin typeface="Arial" panose="020B0604020202020204" pitchFamily="34" charset="0"/>
                <a:cs typeface="Arial" panose="020B0604020202020204" pitchFamily="34" charset="0"/>
              </a:rPr>
              <a:t>Scaling FMs to </a:t>
            </a:r>
            <a:r>
              <a:rPr lang="en-US" sz="1200" u="sng" dirty="0">
                <a:latin typeface="Arial" panose="020B0604020202020204" pitchFamily="34" charset="0"/>
                <a:cs typeface="Arial" panose="020B0604020202020204" pitchFamily="34" charset="0"/>
              </a:rPr>
              <a:t>handle larger context lengths </a:t>
            </a:r>
            <a:r>
              <a:rPr lang="en-US" sz="1200" dirty="0">
                <a:latin typeface="Arial" panose="020B0604020202020204" pitchFamily="34" charset="0"/>
                <a:cs typeface="Arial" panose="020B0604020202020204" pitchFamily="34" charset="0"/>
              </a:rPr>
              <a:t>is crucial for advancing AI applications in areas like NLP, climate prediction, and geospatial data.</a:t>
            </a:r>
          </a:p>
          <a:p>
            <a:pPr lvl="1">
              <a:lnSpc>
                <a:spcPct val="100000"/>
              </a:lnSpc>
            </a:pPr>
            <a:r>
              <a:rPr lang="en-US" sz="1200" u="sng" dirty="0">
                <a:latin typeface="Arial" panose="020B0604020202020204" pitchFamily="34" charset="0"/>
                <a:cs typeface="Arial" panose="020B0604020202020204" pitchFamily="34" charset="0"/>
              </a:rPr>
              <a:t>Scaling sparse models </a:t>
            </a:r>
            <a:r>
              <a:rPr lang="en-US" sz="1200" dirty="0">
                <a:latin typeface="Arial" panose="020B0604020202020204" pitchFamily="34" charset="0"/>
                <a:cs typeface="Arial" panose="020B0604020202020204" pitchFamily="34" charset="0"/>
              </a:rPr>
              <a:t>which play a pivotal role in predictive analytics for fields like drug and material discovery, and quantum chemistry, but are challenging to scale due to irregular data. </a:t>
            </a:r>
          </a:p>
          <a:p>
            <a:pPr lvl="1">
              <a:lnSpc>
                <a:spcPct val="100000"/>
              </a:lnSpc>
            </a:pPr>
            <a:r>
              <a:rPr lang="en-US" sz="1200" dirty="0">
                <a:latin typeface="Arial" panose="020B0604020202020204" pitchFamily="34" charset="0"/>
                <a:cs typeface="Arial" panose="020B0604020202020204" pitchFamily="34" charset="0"/>
              </a:rPr>
              <a:t>Advance the IBM accelerator </a:t>
            </a:r>
            <a:r>
              <a:rPr lang="en-US" sz="1200" u="sng" dirty="0">
                <a:latin typeface="Arial" panose="020B0604020202020204" pitchFamily="34" charset="0"/>
                <a:cs typeface="Arial" panose="020B0604020202020204" pitchFamily="34" charset="0"/>
              </a:rPr>
              <a:t>AIU Spyre software stack</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0" indent="0">
              <a:lnSpc>
                <a:spcPct val="100000"/>
              </a:lnSpc>
              <a:buNone/>
            </a:pPr>
            <a:r>
              <a:rPr lang="en-US" sz="1400" i="1" dirty="0">
                <a:latin typeface="Arial" panose="020B0604020202020204" pitchFamily="34" charset="0"/>
              </a:rPr>
              <a:t>End-to-end Edge-Cloud Transformation and Optimization</a:t>
            </a:r>
          </a:p>
          <a:p>
            <a:pPr lvl="1">
              <a:lnSpc>
                <a:spcPct val="100000"/>
              </a:lnSpc>
            </a:pPr>
            <a:r>
              <a:rPr lang="en-US" sz="1200" u="sng" dirty="0">
                <a:latin typeface="Arial" panose="020B0604020202020204" pitchFamily="34" charset="0"/>
                <a:ea typeface="Calibri" panose="020F0502020204030204" pitchFamily="34" charset="0"/>
                <a:cs typeface="Arial" panose="020B0604020202020204" pitchFamily="34" charset="0"/>
              </a:rPr>
              <a:t>Optimize the balance between edge and cloud AI computation</a:t>
            </a:r>
            <a:r>
              <a:rPr lang="en-US" sz="1200" dirty="0">
                <a:latin typeface="Arial" panose="020B0604020202020204" pitchFamily="34" charset="0"/>
                <a:cs typeface="Arial" panose="020B0604020202020204" pitchFamily="34" charset="0"/>
              </a:rPr>
              <a:t> based on flexible SLOs, leveraging fine grained </a:t>
            </a:r>
            <a:r>
              <a:rPr lang="en-US" sz="1200" dirty="0">
                <a:latin typeface="Arial" panose="020B0604020202020204" pitchFamily="34" charset="0"/>
                <a:ea typeface="Calibri" panose="020F0502020204030204" pitchFamily="34" charset="0"/>
                <a:cs typeface="Arial" panose="020B0604020202020204" pitchFamily="34" charset="0"/>
              </a:rPr>
              <a:t>composable acceleration.</a:t>
            </a:r>
            <a:r>
              <a:rPr lang="en-US" sz="1200" dirty="0"/>
              <a:t> </a:t>
            </a:r>
            <a:endParaRPr lang="en-US" sz="1200" dirty="0">
              <a:latin typeface="Arial" panose="020B0604020202020204" pitchFamily="34" charset="0"/>
              <a:ea typeface="Calibri" panose="020F0502020204030204" pitchFamily="34" charset="0"/>
              <a:cs typeface="Arial" panose="020B0604020202020204" pitchFamily="34" charset="0"/>
            </a:endParaRPr>
          </a:p>
          <a:p>
            <a:pPr lvl="1">
              <a:lnSpc>
                <a:spcPct val="100000"/>
              </a:lnSpc>
            </a:pPr>
            <a:r>
              <a:rPr lang="en-US" sz="1200" dirty="0">
                <a:latin typeface="Arial" panose="020B0604020202020204" pitchFamily="34" charset="0"/>
                <a:ea typeface="Calibri" panose="020F0502020204030204" pitchFamily="34" charset="0"/>
                <a:cs typeface="Arial" panose="020B0604020202020204" pitchFamily="34" charset="0"/>
              </a:rPr>
              <a:t>Focus on unified programming models, specialized data communication methods, </a:t>
            </a:r>
            <a:r>
              <a:rPr lang="en-US" sz="1200" u="sng" dirty="0">
                <a:latin typeface="Arial" panose="020B0604020202020204" pitchFamily="34" charset="0"/>
                <a:ea typeface="Calibri" panose="020F0502020204030204" pitchFamily="34" charset="0"/>
                <a:cs typeface="Arial" panose="020B0604020202020204" pitchFamily="34" charset="0"/>
              </a:rPr>
              <a:t>co-design of neural architectures and accelerators</a:t>
            </a:r>
            <a:r>
              <a:rPr lang="en-US" sz="1200" dirty="0">
                <a:latin typeface="Arial" panose="020B0604020202020204" pitchFamily="34" charset="0"/>
                <a:ea typeface="Calibri" panose="020F0502020204030204" pitchFamily="34" charset="0"/>
                <a:cs typeface="Arial" panose="020B0604020202020204" pitchFamily="34" charset="0"/>
              </a:rPr>
              <a:t>, and integrated offline and online optimization techniques.</a:t>
            </a:r>
          </a:p>
          <a:p>
            <a:pPr lvl="1">
              <a:lnSpc>
                <a:spcPct val="100000"/>
              </a:lnSpc>
            </a:pPr>
            <a:r>
              <a:rPr lang="en-US" sz="1200" dirty="0">
                <a:latin typeface="Arial" panose="020B0604020202020204" pitchFamily="34" charset="0"/>
                <a:ea typeface="Calibri" panose="020F0502020204030204" pitchFamily="34" charset="0"/>
              </a:rPr>
              <a:t>End-to-end system prototypes and benchmarking are essential to validate these ideas.</a:t>
            </a:r>
            <a:r>
              <a:rPr lang="en-US" sz="1200" dirty="0">
                <a:latin typeface="Arial" panose="020B0604020202020204" pitchFamily="34" charset="0"/>
                <a:cs typeface="Arial" panose="020B0604020202020204" pitchFamily="34" charset="0"/>
              </a:rPr>
              <a:t> </a:t>
            </a:r>
          </a:p>
          <a:p>
            <a:pPr marL="0" indent="0">
              <a:lnSpc>
                <a:spcPct val="100000"/>
              </a:lnSpc>
              <a:buNone/>
            </a:pPr>
            <a:endParaRPr lang="en-US" sz="1600" b="1" dirty="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072BCD36-BB8A-B220-7F2B-81B6059E1C8C}"/>
              </a:ext>
            </a:extLst>
          </p:cNvPr>
          <p:cNvSpPr txBox="1">
            <a:spLocks/>
          </p:cNvSpPr>
          <p:nvPr/>
        </p:nvSpPr>
        <p:spPr>
          <a:xfrm>
            <a:off x="0" y="1"/>
            <a:ext cx="9144000" cy="529389"/>
          </a:xfrm>
          <a:prstGeom prst="rect">
            <a:avLst/>
          </a:prstGeom>
          <a:solidFill>
            <a:schemeClr val="accent1"/>
          </a:solidFill>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800" b="1" dirty="0">
                <a:solidFill>
                  <a:schemeClr val="bg1"/>
                </a:solidFill>
                <a:latin typeface="+mn-lt"/>
              </a:rPr>
              <a:t>AI Model Optimization &amp; Runtimes</a:t>
            </a:r>
          </a:p>
        </p:txBody>
      </p:sp>
      <p:pic>
        <p:nvPicPr>
          <p:cNvPr id="2" name="Picture 1">
            <a:extLst>
              <a:ext uri="{FF2B5EF4-FFF2-40B4-BE49-F238E27FC236}">
                <a16:creationId xmlns:a16="http://schemas.microsoft.com/office/drawing/2014/main" id="{C1752B69-1D8E-0FAF-50FF-52BAE24F26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0663" y="-14814"/>
            <a:ext cx="2443937" cy="1214136"/>
          </a:xfrm>
          <a:prstGeom prst="rect">
            <a:avLst/>
          </a:prstGeom>
        </p:spPr>
      </p:pic>
    </p:spTree>
    <p:extLst>
      <p:ext uri="{BB962C8B-B14F-4D97-AF65-F5344CB8AC3E}">
        <p14:creationId xmlns:p14="http://schemas.microsoft.com/office/powerpoint/2010/main" val="91686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CED558-2837-6579-EDA6-F50DD0162F76}"/>
              </a:ext>
            </a:extLst>
          </p:cNvPr>
          <p:cNvSpPr>
            <a:spLocks noGrp="1"/>
          </p:cNvSpPr>
          <p:nvPr>
            <p:ph idx="1"/>
          </p:nvPr>
        </p:nvSpPr>
        <p:spPr>
          <a:xfrm>
            <a:off x="121901" y="567062"/>
            <a:ext cx="8900200" cy="4675695"/>
          </a:xfrm>
        </p:spPr>
        <p:txBody>
          <a:bodyPr>
            <a:normAutofit/>
          </a:bodyPr>
          <a:lstStyle/>
          <a:p>
            <a:pPr marL="0" indent="0">
              <a:lnSpc>
                <a:spcPct val="85000"/>
              </a:lnSpc>
              <a:buNone/>
            </a:pPr>
            <a:endParaRPr lang="en-US" sz="1100" i="1" dirty="0">
              <a:latin typeface="Arial" panose="020B0604020202020204" pitchFamily="34" charset="0"/>
              <a:ea typeface="Calibri" panose="020F0502020204030204" pitchFamily="34" charset="0"/>
            </a:endParaRPr>
          </a:p>
          <a:p>
            <a:pPr marL="0" indent="0">
              <a:lnSpc>
                <a:spcPct val="85000"/>
              </a:lnSpc>
              <a:buNone/>
            </a:pPr>
            <a:r>
              <a:rPr lang="en-US" sz="1100" i="1" dirty="0">
                <a:latin typeface="Arial" panose="020B0604020202020204" pitchFamily="34" charset="0"/>
                <a:ea typeface="Calibri" panose="020F0502020204030204" pitchFamily="34" charset="0"/>
              </a:rPr>
              <a:t>Adaptive Middleware and Runtime in Hybrid Cloud Systems</a:t>
            </a:r>
          </a:p>
          <a:p>
            <a:pPr lvl="1">
              <a:lnSpc>
                <a:spcPct val="85000"/>
              </a:lnSpc>
            </a:pPr>
            <a:r>
              <a:rPr lang="en-US" sz="1050" dirty="0">
                <a:latin typeface="Arial" panose="020B0604020202020204" pitchFamily="34" charset="0"/>
              </a:rPr>
              <a:t>Design a </a:t>
            </a:r>
            <a:r>
              <a:rPr lang="en-US" sz="1050" u="sng" dirty="0">
                <a:latin typeface="Arial" panose="020B0604020202020204" pitchFamily="34" charset="0"/>
              </a:rPr>
              <a:t>unified control plane </a:t>
            </a:r>
            <a:r>
              <a:rPr lang="en-US" sz="1050" dirty="0">
                <a:latin typeface="Arial" panose="020B0604020202020204" pitchFamily="34" charset="0"/>
              </a:rPr>
              <a:t>for AI-powered management of the resources in heterogeneous and dynamic cloud environments. </a:t>
            </a:r>
          </a:p>
          <a:p>
            <a:pPr lvl="1">
              <a:lnSpc>
                <a:spcPct val="85000"/>
              </a:lnSpc>
            </a:pPr>
            <a:r>
              <a:rPr lang="en-US" sz="1050" dirty="0">
                <a:latin typeface="Arial" panose="020B0604020202020204" pitchFamily="34" charset="0"/>
                <a:ea typeface="Calibri" panose="020F0502020204030204" pitchFamily="34" charset="0"/>
              </a:rPr>
              <a:t>The goal is to make future hybrid cloud </a:t>
            </a:r>
            <a:r>
              <a:rPr lang="en-US" sz="1050" u="sng" dirty="0">
                <a:latin typeface="Arial" panose="020B0604020202020204" pitchFamily="34" charset="0"/>
                <a:ea typeface="Calibri" panose="020F0502020204030204" pitchFamily="34" charset="0"/>
              </a:rPr>
              <a:t>dynamically adjust to real-time workload demands, evolving system topologies, and </a:t>
            </a:r>
            <a:r>
              <a:rPr lang="en-US" sz="1050" u="sng" dirty="0">
                <a:latin typeface="Arial" panose="020B0604020202020204" pitchFamily="34" charset="0"/>
                <a:ea typeface="Arial" panose="020B0604020202020204" pitchFamily="34" charset="0"/>
              </a:rPr>
              <a:t>edge-cloud coordination</a:t>
            </a:r>
            <a:r>
              <a:rPr lang="en-US" sz="1050" dirty="0">
                <a:latin typeface="Arial" panose="020B0604020202020204" pitchFamily="34" charset="0"/>
                <a:ea typeface="Arial" panose="020B0604020202020204" pitchFamily="34" charset="0"/>
              </a:rPr>
              <a:t>,</a:t>
            </a:r>
            <a:r>
              <a:rPr lang="en-US" sz="1050" dirty="0">
                <a:latin typeface="Arial" panose="020B0604020202020204" pitchFamily="34" charset="0"/>
                <a:ea typeface="Calibri" panose="020F0502020204030204" pitchFamily="34" charset="0"/>
              </a:rPr>
              <a:t> through AI-driven workload management.</a:t>
            </a:r>
          </a:p>
          <a:p>
            <a:pPr lvl="1">
              <a:lnSpc>
                <a:spcPct val="85000"/>
              </a:lnSpc>
            </a:pPr>
            <a:r>
              <a:rPr lang="en-US" sz="1050" u="sng" dirty="0">
                <a:latin typeface="Arial" panose="020B0604020202020204" pitchFamily="34" charset="0"/>
                <a:ea typeface="Calibri" panose="020F0502020204030204" pitchFamily="34" charset="0"/>
              </a:rPr>
              <a:t>Advanced collective communication primitives</a:t>
            </a:r>
            <a:r>
              <a:rPr lang="en-US" sz="1050" dirty="0">
                <a:latin typeface="Arial" panose="020B0604020202020204" pitchFamily="34" charset="0"/>
                <a:ea typeface="Calibri" panose="020F0502020204030204" pitchFamily="34" charset="0"/>
              </a:rPr>
              <a:t>, </a:t>
            </a:r>
            <a:r>
              <a:rPr lang="en-US" sz="1050" dirty="0">
                <a:solidFill>
                  <a:srgbClr val="1D1C1D"/>
                </a:solidFill>
                <a:latin typeface="Arial" panose="020B0604020202020204" pitchFamily="34" charset="0"/>
                <a:ea typeface="Calibri" panose="020F0502020204030204" pitchFamily="34" charset="0"/>
                <a:cs typeface="Arial" panose="020B0604020202020204" pitchFamily="34" charset="0"/>
              </a:rPr>
              <a:t>l</a:t>
            </a:r>
            <a:r>
              <a:rPr lang="en-US" sz="1050" dirty="0">
                <a:solidFill>
                  <a:srgbClr val="1D1C1D"/>
                </a:solidFill>
                <a:latin typeface="Arial" panose="020B0604020202020204" pitchFamily="34" charset="0"/>
                <a:cs typeface="Arial" panose="020B0604020202020204" pitchFamily="34" charset="0"/>
              </a:rPr>
              <a:t>everaging emerging technologies like </a:t>
            </a:r>
            <a:r>
              <a:rPr lang="en-US" sz="1050" dirty="0" err="1">
                <a:solidFill>
                  <a:srgbClr val="1D1C1D"/>
                </a:solidFill>
                <a:latin typeface="Slack-Lato"/>
              </a:rPr>
              <a:t>UCIe</a:t>
            </a:r>
            <a:r>
              <a:rPr lang="en-US" sz="1050" dirty="0">
                <a:solidFill>
                  <a:srgbClr val="1D1C1D"/>
                </a:solidFill>
                <a:latin typeface="Slack-Lato"/>
              </a:rPr>
              <a:t>, </a:t>
            </a:r>
            <a:r>
              <a:rPr lang="en-US" sz="1050" dirty="0">
                <a:solidFill>
                  <a:srgbClr val="1D1C1D"/>
                </a:solidFill>
                <a:latin typeface="Arial" panose="020B0604020202020204" pitchFamily="34" charset="0"/>
                <a:cs typeface="Arial" panose="020B0604020202020204" pitchFamily="34" charset="0"/>
              </a:rPr>
              <a:t>CXL, </a:t>
            </a:r>
            <a:r>
              <a:rPr lang="en-US" sz="1050" dirty="0" err="1">
                <a:solidFill>
                  <a:srgbClr val="1D1C1D"/>
                </a:solidFill>
                <a:latin typeface="Arial" panose="020B0604020202020204" pitchFamily="34" charset="0"/>
                <a:cs typeface="Arial" panose="020B0604020202020204" pitchFamily="34" charset="0"/>
              </a:rPr>
              <a:t>UALink</a:t>
            </a:r>
            <a:r>
              <a:rPr lang="en-US" sz="1050" dirty="0">
                <a:solidFill>
                  <a:srgbClr val="1D1C1D"/>
                </a:solidFill>
                <a:latin typeface="Arial" panose="020B0604020202020204" pitchFamily="34" charset="0"/>
                <a:cs typeface="Arial" panose="020B0604020202020204" pitchFamily="34" charset="0"/>
              </a:rPr>
              <a:t>, </a:t>
            </a:r>
            <a:r>
              <a:rPr lang="en-US" sz="1050" dirty="0" err="1">
                <a:solidFill>
                  <a:srgbClr val="1D1C1D"/>
                </a:solidFill>
                <a:latin typeface="Arial" panose="020B0604020202020204" pitchFamily="34" charset="0"/>
                <a:cs typeface="Arial" panose="020B0604020202020204" pitchFamily="34" charset="0"/>
              </a:rPr>
              <a:t>UltraEthernet</a:t>
            </a:r>
            <a:r>
              <a:rPr lang="en-US" sz="1050" dirty="0">
                <a:solidFill>
                  <a:srgbClr val="1D1C1D"/>
                </a:solidFill>
                <a:latin typeface="Arial" panose="020B0604020202020204" pitchFamily="34" charset="0"/>
                <a:cs typeface="Arial" panose="020B0604020202020204" pitchFamily="34" charset="0"/>
              </a:rPr>
              <a:t>, etc., in designing a uniform communication interface that addresses multiple granularity levels spanning from </a:t>
            </a:r>
            <a:r>
              <a:rPr lang="en-US" sz="1050" dirty="0" err="1">
                <a:solidFill>
                  <a:srgbClr val="1D1C1D"/>
                </a:solidFill>
                <a:latin typeface="Arial" panose="020B0604020202020204" pitchFamily="34" charset="0"/>
                <a:cs typeface="Arial" panose="020B0604020202020204" pitchFamily="34" charset="0"/>
              </a:rPr>
              <a:t>chiplets</a:t>
            </a:r>
            <a:r>
              <a:rPr lang="en-US" sz="1050" dirty="0">
                <a:solidFill>
                  <a:srgbClr val="1D1C1D"/>
                </a:solidFill>
                <a:latin typeface="Arial" panose="020B0604020202020204" pitchFamily="34" charset="0"/>
                <a:cs typeface="Arial" panose="020B0604020202020204" pitchFamily="34" charset="0"/>
              </a:rPr>
              <a:t> to intra-node and inter-node communication patterns.</a:t>
            </a:r>
            <a:endParaRPr lang="en-US" sz="1050" dirty="0">
              <a:latin typeface="Arial" panose="020B0604020202020204" pitchFamily="34" charset="0"/>
              <a:ea typeface="Calibri" panose="020F0502020204030204" pitchFamily="34" charset="0"/>
            </a:endParaRPr>
          </a:p>
          <a:p>
            <a:pPr marL="0" indent="0">
              <a:lnSpc>
                <a:spcPct val="85000"/>
              </a:lnSpc>
              <a:buNone/>
            </a:pPr>
            <a:r>
              <a:rPr lang="en-US" sz="1100" i="1" dirty="0">
                <a:latin typeface="Arial" panose="020B0604020202020204" pitchFamily="34" charset="0"/>
                <a:ea typeface="Calibri" panose="020F0502020204030204" pitchFamily="34" charset="0"/>
              </a:rPr>
              <a:t>Cross-Layer Automation and Integration</a:t>
            </a:r>
          </a:p>
          <a:p>
            <a:pPr lvl="1">
              <a:lnSpc>
                <a:spcPct val="85000"/>
              </a:lnSpc>
            </a:pPr>
            <a:r>
              <a:rPr lang="en-US" sz="1050" dirty="0">
                <a:latin typeface="Arial" panose="020B0604020202020204" pitchFamily="34" charset="0"/>
                <a:ea typeface="Calibri" panose="020F0502020204030204" pitchFamily="34" charset="0"/>
                <a:cs typeface="Arial" panose="020B0604020202020204" pitchFamily="34" charset="0"/>
              </a:rPr>
              <a:t>Optimize cloud infrastructure for complex computations, </a:t>
            </a:r>
            <a:r>
              <a:rPr lang="en-US" sz="1050" u="sng" dirty="0">
                <a:latin typeface="Arial" panose="020B0604020202020204" pitchFamily="34" charset="0"/>
                <a:ea typeface="Calibri" panose="020F0502020204030204" pitchFamily="34" charset="0"/>
                <a:cs typeface="Arial" panose="020B0604020202020204" pitchFamily="34" charset="0"/>
              </a:rPr>
              <a:t>cross-layer automation, integration, and observability</a:t>
            </a:r>
            <a:r>
              <a:rPr lang="en-US" sz="1050" dirty="0">
                <a:latin typeface="Arial" panose="020B0604020202020204" pitchFamily="34" charset="0"/>
                <a:ea typeface="Calibri" panose="020F0502020204030204" pitchFamily="34" charset="0"/>
                <a:cs typeface="Arial" panose="020B0604020202020204" pitchFamily="34" charset="0"/>
              </a:rPr>
              <a:t>.</a:t>
            </a:r>
          </a:p>
          <a:p>
            <a:pPr lvl="1">
              <a:lnSpc>
                <a:spcPct val="85000"/>
              </a:lnSpc>
            </a:pPr>
            <a:r>
              <a:rPr lang="en-US" sz="1050" u="sng" dirty="0">
                <a:latin typeface="Arial" panose="020B0604020202020204" pitchFamily="34" charset="0"/>
                <a:cs typeface="Arial" panose="020B0604020202020204" pitchFamily="34" charset="0"/>
              </a:rPr>
              <a:t>E</a:t>
            </a:r>
            <a:r>
              <a:rPr lang="en-US" sz="1050" u="sng" dirty="0">
                <a:latin typeface="Arial" panose="020B0604020202020204" pitchFamily="34" charset="0"/>
                <a:ea typeface="Calibri" panose="020F0502020204030204" pitchFamily="34" charset="0"/>
                <a:cs typeface="Arial" panose="020B0604020202020204" pitchFamily="34" charset="0"/>
              </a:rPr>
              <a:t>fficient resource allocation, scheduling, and SLO optimization</a:t>
            </a:r>
            <a:r>
              <a:rPr lang="en-US" sz="1050" dirty="0">
                <a:latin typeface="Arial" panose="020B0604020202020204" pitchFamily="34" charset="0"/>
                <a:ea typeface="Calibri" panose="020F0502020204030204" pitchFamily="34" charset="0"/>
                <a:cs typeface="Arial" panose="020B0604020202020204" pitchFamily="34" charset="0"/>
              </a:rPr>
              <a:t>, ensuring minimal delays and max availability. </a:t>
            </a:r>
          </a:p>
          <a:p>
            <a:pPr lvl="1">
              <a:lnSpc>
                <a:spcPct val="85000"/>
              </a:lnSpc>
            </a:pPr>
            <a:r>
              <a:rPr lang="en-US" sz="1050" dirty="0">
                <a:latin typeface="Arial" panose="020B0604020202020204" pitchFamily="34" charset="0"/>
                <a:ea typeface="Calibri" panose="020F0502020204030204" pitchFamily="34" charset="0"/>
              </a:rPr>
              <a:t>Develop </a:t>
            </a:r>
            <a:r>
              <a:rPr lang="en-US" sz="1050" u="sng" dirty="0">
                <a:latin typeface="Arial" panose="020B0604020202020204" pitchFamily="34" charset="0"/>
                <a:ea typeface="Calibri" panose="020F0502020204030204" pitchFamily="34" charset="0"/>
              </a:rPr>
              <a:t>automated frameworks for seamless orchestration and monitoring across cloud layers</a:t>
            </a:r>
            <a:r>
              <a:rPr lang="en-US" sz="1050" dirty="0">
                <a:latin typeface="Arial" panose="020B0604020202020204" pitchFamily="34" charset="0"/>
                <a:ea typeface="Calibri" panose="020F0502020204030204" pitchFamily="34" charset="0"/>
              </a:rPr>
              <a:t>, which will improve efficiency, flexibility, robustness, adaptivity, and scalability.</a:t>
            </a:r>
            <a:r>
              <a:rPr lang="en-US" sz="1050" dirty="0"/>
              <a:t> </a:t>
            </a:r>
          </a:p>
          <a:p>
            <a:pPr lvl="1">
              <a:lnSpc>
                <a:spcPct val="85000"/>
              </a:lnSpc>
            </a:pPr>
            <a:r>
              <a:rPr lang="en-US" sz="1100" i="1" u="sng" dirty="0">
                <a:latin typeface="Arial" panose="020B0604020202020204" pitchFamily="34" charset="0"/>
                <a:ea typeface="Calibri" panose="020F0502020204030204" pitchFamily="34" charset="0"/>
              </a:rPr>
              <a:t>Robustness and System Health Monitoring</a:t>
            </a:r>
            <a:r>
              <a:rPr lang="en-US" sz="1100" i="1" dirty="0">
                <a:latin typeface="Arial" panose="020B0604020202020204" pitchFamily="34" charset="0"/>
                <a:ea typeface="Calibri" panose="020F0502020204030204" pitchFamily="34" charset="0"/>
              </a:rPr>
              <a:t> for AI in Hybrid Cloud: </a:t>
            </a:r>
            <a:r>
              <a:rPr lang="en-US" sz="1100" dirty="0">
                <a:latin typeface="Arial" panose="020B0604020202020204" pitchFamily="34" charset="0"/>
                <a:ea typeface="Calibri" panose="020F0502020204030204" pitchFamily="34" charset="0"/>
                <a:cs typeface="Arial" panose="020B0604020202020204" pitchFamily="34" charset="0"/>
              </a:rPr>
              <a:t>Advanced fault detection, and self-healing algorithms and mechanisms to ensure long-term health, resiliency, and dependability. </a:t>
            </a:r>
            <a:endParaRPr lang="en-US" sz="1100" i="1" dirty="0">
              <a:latin typeface="Arial" panose="020B0604020202020204" pitchFamily="34" charset="0"/>
              <a:ea typeface="Calibri" panose="020F0502020204030204" pitchFamily="34" charset="0"/>
            </a:endParaRPr>
          </a:p>
          <a:p>
            <a:pPr marL="0" indent="0">
              <a:buNone/>
            </a:pPr>
            <a:r>
              <a:rPr lang="en-US" sz="1100" i="1" dirty="0">
                <a:latin typeface="Arial" panose="020B0604020202020204" pitchFamily="34" charset="0"/>
              </a:rPr>
              <a:t>Energy-Efficient AI Workloads and Sustainability in Hybrid Cloud Systems</a:t>
            </a:r>
          </a:p>
          <a:p>
            <a:pPr lvl="1"/>
            <a:r>
              <a:rPr lang="en-US" sz="1100" u="sng" dirty="0">
                <a:latin typeface="Arial" panose="020B0604020202020204" pitchFamily="34" charset="0"/>
                <a:ea typeface="Calibri" panose="020F0502020204030204" pitchFamily="34" charset="0"/>
                <a:cs typeface="Arial" panose="020B0604020202020204" pitchFamily="34" charset="0"/>
              </a:rPr>
              <a:t>Enable AI runtimes to make energy-aware decisions</a:t>
            </a:r>
            <a:r>
              <a:rPr lang="en-US" sz="1100" dirty="0">
                <a:latin typeface="Arial" panose="020B0604020202020204" pitchFamily="34" charset="0"/>
                <a:ea typeface="Calibri" panose="020F0502020204030204" pitchFamily="34" charset="0"/>
                <a:cs typeface="Arial" panose="020B0604020202020204" pitchFamily="34" charset="0"/>
              </a:rPr>
              <a:t> during model training and inferencing, contributing to carbon efficiency while maintaining high performance.</a:t>
            </a:r>
          </a:p>
          <a:p>
            <a:pPr lvl="1"/>
            <a:r>
              <a:rPr lang="en-US" sz="1100" dirty="0">
                <a:latin typeface="Arial" panose="020B0604020202020204" pitchFamily="34" charset="0"/>
                <a:ea typeface="Calibri" panose="020F0502020204030204" pitchFamily="34" charset="0"/>
                <a:cs typeface="Arial" panose="020B0604020202020204" pitchFamily="34" charset="0"/>
              </a:rPr>
              <a:t>Develop </a:t>
            </a:r>
            <a:r>
              <a:rPr lang="en-US" sz="1100" u="sng" dirty="0">
                <a:latin typeface="Arial" panose="020B0604020202020204" pitchFamily="34" charset="0"/>
                <a:ea typeface="Calibri" panose="020F0502020204030204" pitchFamily="34" charset="0"/>
                <a:cs typeface="Arial" panose="020B0604020202020204" pitchFamily="34" charset="0"/>
              </a:rPr>
              <a:t>AI-driven energy management techniques that dynamically optimize energy consumption </a:t>
            </a:r>
            <a:r>
              <a:rPr lang="en-US" sz="1100" dirty="0">
                <a:latin typeface="Arial" panose="020B0604020202020204" pitchFamily="34" charset="0"/>
                <a:ea typeface="Calibri" panose="020F0502020204030204" pitchFamily="34" charset="0"/>
                <a:cs typeface="Arial" panose="020B0604020202020204" pitchFamily="34" charset="0"/>
              </a:rPr>
              <a:t>across hybrid multi-cloud systems powered by diversified energy sources, including renewable sources</a:t>
            </a:r>
            <a:r>
              <a:rPr lang="en-US" sz="1100" dirty="0">
                <a:latin typeface="Arial" panose="020B0604020202020204" pitchFamily="34" charset="0"/>
                <a:cs typeface="Arial" panose="020B0604020202020204" pitchFamily="34" charset="0"/>
              </a:rPr>
              <a:t>.</a:t>
            </a:r>
          </a:p>
          <a:p>
            <a:pPr lvl="1"/>
            <a:r>
              <a:rPr lang="en-US" sz="1100" u="sng" dirty="0">
                <a:latin typeface="Arial" panose="020B0604020202020204" pitchFamily="34" charset="0"/>
                <a:ea typeface="Calibri" panose="020F0502020204030204" pitchFamily="34" charset="0"/>
                <a:cs typeface="Arial" panose="020B0604020202020204" pitchFamily="34" charset="0"/>
              </a:rPr>
              <a:t>Adaptive techniques to balance energy and performance via smart workload distribution between edge devices and cloud resources. </a:t>
            </a:r>
            <a:endParaRPr lang="en-US" sz="1050" u="sng" dirty="0">
              <a:latin typeface="Arial" panose="020B0604020202020204" pitchFamily="34" charset="0"/>
              <a:ea typeface="Calibri" panose="020F0502020204030204" pitchFamily="34" charset="0"/>
              <a:cs typeface="Arial" panose="020B0604020202020204" pitchFamily="34" charset="0"/>
            </a:endParaRPr>
          </a:p>
          <a:p>
            <a:pPr marL="0" indent="0">
              <a:lnSpc>
                <a:spcPct val="85000"/>
              </a:lnSpc>
              <a:buNone/>
            </a:pPr>
            <a:endParaRPr lang="en-US" sz="1100" dirty="0">
              <a:latin typeface="Arial" panose="020B0604020202020204" pitchFamily="34" charset="0"/>
              <a:ea typeface="Calibri" panose="020F0502020204030204" pitchFamily="34" charset="0"/>
            </a:endParaRPr>
          </a:p>
        </p:txBody>
      </p:sp>
      <p:sp>
        <p:nvSpPr>
          <p:cNvPr id="7" name="Title 1">
            <a:extLst>
              <a:ext uri="{FF2B5EF4-FFF2-40B4-BE49-F238E27FC236}">
                <a16:creationId xmlns:a16="http://schemas.microsoft.com/office/drawing/2014/main" id="{C02B0395-B322-4C53-520C-0D813EA7AA83}"/>
              </a:ext>
            </a:extLst>
          </p:cNvPr>
          <p:cNvSpPr txBox="1">
            <a:spLocks/>
          </p:cNvSpPr>
          <p:nvPr/>
        </p:nvSpPr>
        <p:spPr>
          <a:xfrm>
            <a:off x="0" y="1"/>
            <a:ext cx="9144000" cy="529389"/>
          </a:xfrm>
          <a:prstGeom prst="rect">
            <a:avLst/>
          </a:prstGeom>
          <a:solidFill>
            <a:schemeClr val="accent1"/>
          </a:solidFill>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800" b="1" dirty="0">
                <a:solidFill>
                  <a:schemeClr val="bg1"/>
                </a:solidFill>
                <a:latin typeface="+mn-lt"/>
              </a:rPr>
              <a:t>HC Platform &amp; Middleware</a:t>
            </a:r>
          </a:p>
        </p:txBody>
      </p:sp>
      <p:pic>
        <p:nvPicPr>
          <p:cNvPr id="2" name="Picture 1">
            <a:extLst>
              <a:ext uri="{FF2B5EF4-FFF2-40B4-BE49-F238E27FC236}">
                <a16:creationId xmlns:a16="http://schemas.microsoft.com/office/drawing/2014/main" id="{B55D66A2-C2D7-A983-4DE3-21B7A01A97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7835" y="0"/>
            <a:ext cx="2106165" cy="1046333"/>
          </a:xfrm>
          <a:prstGeom prst="rect">
            <a:avLst/>
          </a:prstGeom>
        </p:spPr>
      </p:pic>
    </p:spTree>
    <p:extLst>
      <p:ext uri="{BB962C8B-B14F-4D97-AF65-F5344CB8AC3E}">
        <p14:creationId xmlns:p14="http://schemas.microsoft.com/office/powerpoint/2010/main" val="152410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B73555-F5C7-BAC9-E2FA-11D05F4AF6A7}"/>
              </a:ext>
            </a:extLst>
          </p:cNvPr>
          <p:cNvSpPr>
            <a:spLocks noGrp="1"/>
          </p:cNvSpPr>
          <p:nvPr>
            <p:ph idx="1"/>
          </p:nvPr>
        </p:nvSpPr>
        <p:spPr>
          <a:xfrm>
            <a:off x="137901" y="563376"/>
            <a:ext cx="8868198" cy="4477732"/>
          </a:xfrm>
        </p:spPr>
        <p:txBody>
          <a:bodyPr vert="horz" lIns="91440" tIns="45720" rIns="91440" bIns="45720" rtlCol="0" anchor="t">
            <a:noAutofit/>
          </a:bodyPr>
          <a:lstStyle/>
          <a:p>
            <a:pPr marL="0" indent="0">
              <a:lnSpc>
                <a:spcPct val="85000"/>
              </a:lnSpc>
              <a:buNone/>
            </a:pPr>
            <a:r>
              <a:rPr lang="en-US" sz="1050" i="1" dirty="0">
                <a:latin typeface="Arial" panose="020B0604020202020204" pitchFamily="34" charset="0"/>
                <a:ea typeface="Calibri" panose="020F0502020204030204" pitchFamily="34" charset="0"/>
              </a:rPr>
              <a:t>Unified, Programmable, and AI-Optimized Networking for Distributed AI Workloads</a:t>
            </a:r>
          </a:p>
          <a:p>
            <a:pPr lvl="1">
              <a:lnSpc>
                <a:spcPct val="85000"/>
              </a:lnSpc>
            </a:pPr>
            <a:r>
              <a:rPr lang="en-US" sz="1050" dirty="0">
                <a:latin typeface="Arial"/>
                <a:ea typeface="Calibri"/>
                <a:cs typeface="Arial"/>
              </a:rPr>
              <a:t>Design unified, reconfigurable, and AI-optimized </a:t>
            </a:r>
            <a:r>
              <a:rPr lang="en-US" sz="1050" u="sng" dirty="0">
                <a:latin typeface="Arial"/>
                <a:ea typeface="Calibri"/>
                <a:cs typeface="Arial"/>
              </a:rPr>
              <a:t>software defined networking </a:t>
            </a:r>
            <a:r>
              <a:rPr lang="en-US" sz="1050" dirty="0">
                <a:latin typeface="Arial"/>
                <a:ea typeface="Calibri"/>
                <a:cs typeface="Arial"/>
              </a:rPr>
              <a:t>that facilitates secure and efficient data transfer across a shared hybrid cloud environments, </a:t>
            </a:r>
            <a:r>
              <a:rPr lang="en-US" sz="1050" u="sng" dirty="0">
                <a:latin typeface="Arial"/>
                <a:ea typeface="Calibri"/>
                <a:cs typeface="Arial"/>
              </a:rPr>
              <a:t>eliminating inefficiencies and security vulnerabilities in inter- and intra-node communications</a:t>
            </a:r>
            <a:r>
              <a:rPr lang="en-US" sz="1050" dirty="0">
                <a:latin typeface="Arial"/>
                <a:ea typeface="Calibri"/>
                <a:cs typeface="Arial"/>
              </a:rPr>
              <a:t>. </a:t>
            </a:r>
          </a:p>
          <a:p>
            <a:pPr lvl="1">
              <a:lnSpc>
                <a:spcPct val="85000"/>
              </a:lnSpc>
            </a:pPr>
            <a:r>
              <a:rPr lang="en-US" sz="1050" u="sng" dirty="0">
                <a:latin typeface="Arial" panose="020B0604020202020204" pitchFamily="34" charset="0"/>
                <a:ea typeface="Calibri" panose="020F0502020204030204" pitchFamily="34" charset="0"/>
              </a:rPr>
              <a:t>AI-driven network orchestration </a:t>
            </a:r>
            <a:r>
              <a:rPr lang="en-US" sz="1050" dirty="0">
                <a:latin typeface="Arial" panose="020B0604020202020204" pitchFamily="34" charset="0"/>
                <a:ea typeface="Calibri" panose="020F0502020204030204" pitchFamily="34" charset="0"/>
              </a:rPr>
              <a:t>schemes that intelligently allocate bandwidth and resources, </a:t>
            </a:r>
            <a:r>
              <a:rPr lang="en-US" sz="1050" u="sng" dirty="0">
                <a:latin typeface="Arial" panose="020B0604020202020204" pitchFamily="34" charset="0"/>
                <a:ea typeface="Calibri" panose="020F0502020204030204" pitchFamily="34" charset="0"/>
              </a:rPr>
              <a:t>minimizing latency and cost while maximizing throughput for AI frameworks</a:t>
            </a:r>
            <a:r>
              <a:rPr lang="en-US" sz="1050" dirty="0">
                <a:latin typeface="Arial" panose="020B0604020202020204" pitchFamily="34" charset="0"/>
                <a:ea typeface="Calibri" panose="020F0502020204030204" pitchFamily="34" charset="0"/>
              </a:rPr>
              <a:t>, like </a:t>
            </a:r>
            <a:r>
              <a:rPr lang="en-US" sz="1050" dirty="0" err="1">
                <a:latin typeface="Arial" panose="020B0604020202020204" pitchFamily="34" charset="0"/>
                <a:ea typeface="Calibri" panose="020F0502020204030204" pitchFamily="34" charset="0"/>
              </a:rPr>
              <a:t>PyTorch</a:t>
            </a:r>
            <a:r>
              <a:rPr lang="en-US" sz="1050" dirty="0">
                <a:latin typeface="Arial" panose="020B0604020202020204" pitchFamily="34" charset="0"/>
                <a:ea typeface="Calibri" panose="020F0502020204030204" pitchFamily="34" charset="0"/>
              </a:rPr>
              <a:t>, and ensuring secure data flow across diverse networking protocols (e.g., RoCE v2, InfiniBand).</a:t>
            </a:r>
          </a:p>
          <a:p>
            <a:pPr marL="0" indent="0">
              <a:lnSpc>
                <a:spcPct val="100000"/>
              </a:lnSpc>
              <a:buNone/>
            </a:pPr>
            <a:r>
              <a:rPr lang="en-US" sz="1050" i="1" dirty="0">
                <a:latin typeface="Arial" panose="020B0604020202020204" pitchFamily="34" charset="0"/>
              </a:rPr>
              <a:t>Advancing AI Systems through Co-Design and Emerging Hardware Innovations</a:t>
            </a:r>
          </a:p>
          <a:p>
            <a:pPr lvl="1">
              <a:lnSpc>
                <a:spcPct val="100000"/>
              </a:lnSpc>
            </a:pPr>
            <a:r>
              <a:rPr lang="en-US" sz="1050" dirty="0">
                <a:latin typeface="Arial" panose="020B0604020202020204" pitchFamily="34" charset="0"/>
                <a:ea typeface="Calibri" panose="020F0502020204030204" pitchFamily="34" charset="0"/>
              </a:rPr>
              <a:t>Streamline data transfers and </a:t>
            </a:r>
            <a:r>
              <a:rPr lang="en-US" sz="1050" u="sng" dirty="0">
                <a:latin typeface="Arial" panose="020B0604020202020204" pitchFamily="34" charset="0"/>
                <a:ea typeface="Calibri" panose="020F0502020204030204" pitchFamily="34" charset="0"/>
              </a:rPr>
              <a:t>optimize memory access leveraging system co-design and emerging hardware technologies </a:t>
            </a:r>
            <a:r>
              <a:rPr lang="en-US" sz="1050" dirty="0">
                <a:latin typeface="Arial" panose="020B0604020202020204" pitchFamily="34" charset="0"/>
                <a:ea typeface="Calibri" panose="020F0502020204030204" pitchFamily="34" charset="0"/>
              </a:rPr>
              <a:t>such as Compute Express Link (CXL), Advanced Matrix Extensions (AMX), and </a:t>
            </a:r>
            <a:r>
              <a:rPr lang="en-US" sz="1050" dirty="0" err="1">
                <a:latin typeface="Arial" panose="020B0604020202020204" pitchFamily="34" charset="0"/>
                <a:ea typeface="Calibri" panose="020F0502020204030204" pitchFamily="34" charset="0"/>
              </a:rPr>
              <a:t>GPUDirect</a:t>
            </a:r>
            <a:r>
              <a:rPr lang="en-US" sz="1050" dirty="0">
                <a:latin typeface="Arial" panose="020B0604020202020204" pitchFamily="34" charset="0"/>
                <a:ea typeface="Calibri" panose="020F0502020204030204" pitchFamily="34" charset="0"/>
              </a:rPr>
              <a:t>.</a:t>
            </a:r>
          </a:p>
          <a:p>
            <a:pPr lvl="1">
              <a:lnSpc>
                <a:spcPct val="100000"/>
              </a:lnSpc>
            </a:pPr>
            <a:r>
              <a:rPr lang="en-US" sz="1050" u="sng" dirty="0">
                <a:latin typeface="Arial"/>
                <a:ea typeface="Calibri"/>
                <a:cs typeface="Arial"/>
              </a:rPr>
              <a:t>Software-defined interfaces and cache-coherent interconnects need to be co-designed</a:t>
            </a:r>
            <a:r>
              <a:rPr lang="en-US" sz="1050" dirty="0">
                <a:latin typeface="Arial"/>
                <a:ea typeface="Calibri"/>
                <a:cs typeface="Arial"/>
              </a:rPr>
              <a:t> to improve fine-grained computational efficiency and system security and isolation across AI workloads. </a:t>
            </a:r>
            <a:endParaRPr lang="en-US" sz="1050" i="1" dirty="0">
              <a:latin typeface="Arial"/>
              <a:ea typeface="Calibri"/>
              <a:cs typeface="Arial"/>
            </a:endParaRPr>
          </a:p>
          <a:p>
            <a:pPr marL="0" indent="0">
              <a:lnSpc>
                <a:spcPct val="100000"/>
              </a:lnSpc>
              <a:buNone/>
            </a:pPr>
            <a:r>
              <a:rPr lang="en-US" sz="1050" i="1" dirty="0">
                <a:latin typeface="Arial" panose="020B0604020202020204" pitchFamily="34" charset="0"/>
                <a:ea typeface="Calibri" panose="020F0502020204030204" pitchFamily="34" charset="0"/>
              </a:rPr>
              <a:t>Data Management and Storage Efficiency for Large Models</a:t>
            </a:r>
          </a:p>
          <a:p>
            <a:pPr lvl="1">
              <a:lnSpc>
                <a:spcPct val="100000"/>
              </a:lnSpc>
            </a:pPr>
            <a:r>
              <a:rPr lang="en-US" sz="1050" u="sng" dirty="0">
                <a:latin typeface="Arial" panose="020B0604020202020204" pitchFamily="34" charset="0"/>
                <a:ea typeface="Calibri" panose="020F0502020204030204" pitchFamily="34" charset="0"/>
              </a:rPr>
              <a:t>Place and migrate data in real-time</a:t>
            </a:r>
            <a:r>
              <a:rPr lang="en-US" sz="1050" dirty="0">
                <a:latin typeface="Arial" panose="020B0604020202020204" pitchFamily="34" charset="0"/>
                <a:ea typeface="Calibri" panose="020F0502020204030204" pitchFamily="34" charset="0"/>
              </a:rPr>
              <a:t>, ensuring efficient storage use while reducing bottlenecks – not just within a single cloud, but also across edge devices, private clouds, and public clouds.</a:t>
            </a:r>
          </a:p>
          <a:p>
            <a:pPr lvl="1">
              <a:lnSpc>
                <a:spcPct val="100000"/>
              </a:lnSpc>
            </a:pPr>
            <a:r>
              <a:rPr lang="en-US" sz="1050" dirty="0">
                <a:latin typeface="Arial" panose="020B0604020202020204" pitchFamily="34" charset="0"/>
                <a:ea typeface="Calibri" panose="020F0502020204030204" pitchFamily="34" charset="0"/>
              </a:rPr>
              <a:t>Innovate </a:t>
            </a:r>
            <a:r>
              <a:rPr lang="en-US" sz="1050" u="sng" dirty="0">
                <a:latin typeface="Arial" panose="020B0604020202020204" pitchFamily="34" charset="0"/>
                <a:ea typeface="Calibri" panose="020F0502020204030204" pitchFamily="34" charset="0"/>
              </a:rPr>
              <a:t>distributed data caching and management</a:t>
            </a:r>
            <a:r>
              <a:rPr lang="en-US" sz="1050" dirty="0">
                <a:latin typeface="Arial" panose="020B0604020202020204" pitchFamily="34" charset="0"/>
                <a:ea typeface="Calibri" panose="020F0502020204030204" pitchFamily="34" charset="0"/>
              </a:rPr>
              <a:t> schemes that intelligently distribute and manage large amounts of data (e.g., </a:t>
            </a:r>
            <a:r>
              <a:rPr lang="en-US" sz="1050" u="sng" dirty="0">
                <a:latin typeface="Arial" panose="020B0604020202020204" pitchFamily="34" charset="0"/>
                <a:ea typeface="Calibri" panose="020F0502020204030204" pitchFamily="34" charset="0"/>
              </a:rPr>
              <a:t>KV-Cache</a:t>
            </a:r>
            <a:r>
              <a:rPr lang="en-US" sz="1050" dirty="0">
                <a:latin typeface="Arial" panose="020B0604020202020204" pitchFamily="34" charset="0"/>
                <a:ea typeface="Calibri" panose="020F0502020204030204" pitchFamily="34" charset="0"/>
              </a:rPr>
              <a:t>) across AI-Accelerator/CPU memory, SSDs, and node-local storage in hybrid cloud environments securely and efficiently. </a:t>
            </a:r>
          </a:p>
          <a:p>
            <a:pPr marL="0" indent="0">
              <a:buNone/>
            </a:pPr>
            <a:r>
              <a:rPr lang="en-US" sz="1050" i="1" dirty="0">
                <a:latin typeface="Arial" panose="020B0604020202020204" pitchFamily="34" charset="0"/>
              </a:rPr>
              <a:t>Adaptive and Reconfigurable Cloud Infrastructures for AI Workloads </a:t>
            </a:r>
          </a:p>
          <a:p>
            <a:pPr lvl="1"/>
            <a:r>
              <a:rPr lang="en-US" sz="1050" u="sng" dirty="0">
                <a:latin typeface="Arial" panose="020B0604020202020204" pitchFamily="34" charset="0"/>
                <a:ea typeface="Calibri" panose="020F0502020204030204" pitchFamily="34" charset="0"/>
                <a:cs typeface="Arial" panose="020B0604020202020204" pitchFamily="34" charset="0"/>
              </a:rPr>
              <a:t>Enhance reconfigurability and adaptability in hybrid cloud system </a:t>
            </a:r>
            <a:r>
              <a:rPr lang="en-US" sz="1050" dirty="0">
                <a:latin typeface="Arial" panose="020B0604020202020204" pitchFamily="34" charset="0"/>
                <a:ea typeface="Calibri" panose="020F0502020204030204" pitchFamily="34" charset="0"/>
                <a:cs typeface="Arial" panose="020B0604020202020204" pitchFamily="34" charset="0"/>
              </a:rPr>
              <a:t>through technologies such as programmable </a:t>
            </a:r>
            <a:r>
              <a:rPr lang="en-US" sz="1050" dirty="0" err="1">
                <a:latin typeface="Arial" panose="020B0604020202020204" pitchFamily="34" charset="0"/>
                <a:ea typeface="Calibri" panose="020F0502020204030204" pitchFamily="34" charset="0"/>
                <a:cs typeface="Arial" panose="020B0604020202020204" pitchFamily="34" charset="0"/>
              </a:rPr>
              <a:t>SmartNiCs</a:t>
            </a:r>
            <a:r>
              <a:rPr lang="en-US" sz="1050" dirty="0">
                <a:latin typeface="Arial" panose="020B0604020202020204" pitchFamily="34" charset="0"/>
                <a:ea typeface="Calibri" panose="020F0502020204030204" pitchFamily="34" charset="0"/>
                <a:cs typeface="Arial" panose="020B0604020202020204" pitchFamily="34" charset="0"/>
              </a:rPr>
              <a:t> and in-network switches, reconfigurable hardware and interconnects, software-defined programmable interface, and workload-adaptive control strategies. </a:t>
            </a:r>
          </a:p>
          <a:p>
            <a:pPr lvl="1"/>
            <a:r>
              <a:rPr lang="en-US" sz="1050" u="sng" dirty="0">
                <a:latin typeface="Arial" panose="020B0604020202020204" pitchFamily="34" charset="0"/>
                <a:ea typeface="Calibri" panose="020F0502020204030204" pitchFamily="34" charset="0"/>
                <a:cs typeface="Arial" panose="020B0604020202020204" pitchFamily="34" charset="0"/>
              </a:rPr>
              <a:t>Coordinated reconfiguration and specialization </a:t>
            </a:r>
            <a:r>
              <a:rPr lang="en-US" sz="1050" dirty="0">
                <a:latin typeface="Arial" panose="020B0604020202020204" pitchFamily="34" charset="0"/>
                <a:ea typeface="Calibri" panose="020F0502020204030204" pitchFamily="34" charset="0"/>
                <a:cs typeface="Arial" panose="020B0604020202020204" pitchFamily="34" charset="0"/>
              </a:rPr>
              <a:t>tailored towards specific workload characteristics will enable clouds to achieve significant performance gains, making them more affordable.</a:t>
            </a:r>
            <a:endParaRPr lang="en-US" sz="1050" i="1" dirty="0">
              <a:latin typeface="Arial" panose="020B0604020202020204" pitchFamily="34" charset="0"/>
              <a:ea typeface="Calibri" panose="020F0502020204030204" pitchFamily="34" charset="0"/>
            </a:endParaRPr>
          </a:p>
        </p:txBody>
      </p:sp>
      <p:sp>
        <p:nvSpPr>
          <p:cNvPr id="10" name="Title 1">
            <a:extLst>
              <a:ext uri="{FF2B5EF4-FFF2-40B4-BE49-F238E27FC236}">
                <a16:creationId xmlns:a16="http://schemas.microsoft.com/office/drawing/2014/main" id="{AC6DBCAB-2552-13F5-D7E9-39948E103643}"/>
              </a:ext>
            </a:extLst>
          </p:cNvPr>
          <p:cNvSpPr>
            <a:spLocks noGrp="1"/>
          </p:cNvSpPr>
          <p:nvPr>
            <p:ph type="title"/>
          </p:nvPr>
        </p:nvSpPr>
        <p:spPr>
          <a:xfrm>
            <a:off x="0" y="1"/>
            <a:ext cx="9144000" cy="540327"/>
          </a:xfrm>
          <a:solidFill>
            <a:schemeClr val="accent1"/>
          </a:solidFill>
        </p:spPr>
        <p:txBody>
          <a:bodyPr>
            <a:normAutofit/>
          </a:bodyPr>
          <a:lstStyle/>
          <a:p>
            <a:r>
              <a:rPr lang="en-US" sz="2800" dirty="0">
                <a:solidFill>
                  <a:schemeClr val="bg1"/>
                </a:solidFill>
                <a:latin typeface="+mn-lt"/>
              </a:rPr>
              <a:t>Infrastructure &amp; Security</a:t>
            </a:r>
          </a:p>
        </p:txBody>
      </p:sp>
      <p:pic>
        <p:nvPicPr>
          <p:cNvPr id="5" name="Picture 4">
            <a:extLst>
              <a:ext uri="{FF2B5EF4-FFF2-40B4-BE49-F238E27FC236}">
                <a16:creationId xmlns:a16="http://schemas.microsoft.com/office/drawing/2014/main" id="{574BFA98-75BA-2DB0-B375-722F00C3C7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9308" y="-14812"/>
            <a:ext cx="1605290" cy="797500"/>
          </a:xfrm>
          <a:prstGeom prst="rect">
            <a:avLst/>
          </a:prstGeom>
        </p:spPr>
      </p:pic>
    </p:spTree>
    <p:extLst>
      <p:ext uri="{BB962C8B-B14F-4D97-AF65-F5344CB8AC3E}">
        <p14:creationId xmlns:p14="http://schemas.microsoft.com/office/powerpoint/2010/main" val="374238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0BB483-439D-9F7C-29A5-5DCA44E659AC}"/>
              </a:ext>
            </a:extLst>
          </p:cNvPr>
          <p:cNvSpPr>
            <a:spLocks noGrp="1"/>
          </p:cNvSpPr>
          <p:nvPr>
            <p:ph type="title"/>
          </p:nvPr>
        </p:nvSpPr>
        <p:spPr/>
        <p:txBody>
          <a:bodyPr>
            <a:normAutofit/>
          </a:bodyPr>
          <a:lstStyle/>
          <a:p>
            <a:r>
              <a:rPr lang="en-US" sz="3600" dirty="0"/>
              <a:t>Applications Powered by Our Vision</a:t>
            </a:r>
          </a:p>
        </p:txBody>
      </p:sp>
      <p:sp>
        <p:nvSpPr>
          <p:cNvPr id="8" name="Text Placeholder 7">
            <a:extLst>
              <a:ext uri="{FF2B5EF4-FFF2-40B4-BE49-F238E27FC236}">
                <a16:creationId xmlns:a16="http://schemas.microsoft.com/office/drawing/2014/main" id="{28BFFDEA-5866-BF15-45E2-EE9E1103DB21}"/>
              </a:ext>
            </a:extLst>
          </p:cNvPr>
          <p:cNvSpPr>
            <a:spLocks noGrp="1"/>
          </p:cNvSpPr>
          <p:nvPr>
            <p:ph type="body" idx="1"/>
          </p:nvPr>
        </p:nvSpPr>
        <p:spPr/>
        <p:txBody>
          <a:bodyPr/>
          <a:lstStyle/>
          <a:p>
            <a:endParaRPr lang="en-US" dirty="0"/>
          </a:p>
        </p:txBody>
      </p:sp>
      <p:sp>
        <p:nvSpPr>
          <p:cNvPr id="9" name="Slide Number Placeholder 8">
            <a:extLst>
              <a:ext uri="{FF2B5EF4-FFF2-40B4-BE49-F238E27FC236}">
                <a16:creationId xmlns:a16="http://schemas.microsoft.com/office/drawing/2014/main" id="{EF09FBBC-C62C-39A2-ACD7-04473BEF8D6A}"/>
              </a:ext>
            </a:extLst>
          </p:cNvPr>
          <p:cNvSpPr>
            <a:spLocks noGrp="1"/>
          </p:cNvSpPr>
          <p:nvPr>
            <p:ph type="sldNum" sz="quarter" idx="12"/>
          </p:nvPr>
        </p:nvSpPr>
        <p:spPr/>
        <p:txBody>
          <a:bodyPr/>
          <a:lstStyle/>
          <a:p>
            <a:fld id="{5DB4A08E-BA08-4B46-B8C3-6E16A62D8372}" type="slidenum">
              <a:rPr lang="en-US" smtClean="0"/>
              <a:t>15</a:t>
            </a:fld>
            <a:endParaRPr lang="en-US" dirty="0"/>
          </a:p>
        </p:txBody>
      </p:sp>
    </p:spTree>
    <p:extLst>
      <p:ext uri="{BB962C8B-B14F-4D97-AF65-F5344CB8AC3E}">
        <p14:creationId xmlns:p14="http://schemas.microsoft.com/office/powerpoint/2010/main" val="1088562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A77FC7-B91A-AE25-DE94-1D2F17642756}"/>
              </a:ext>
            </a:extLst>
          </p:cNvPr>
          <p:cNvSpPr/>
          <p:nvPr/>
        </p:nvSpPr>
        <p:spPr>
          <a:xfrm>
            <a:off x="4463935" y="532492"/>
            <a:ext cx="4680065" cy="461100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8BB01EF-12B3-A34E-C290-97CC991781F6}"/>
              </a:ext>
            </a:extLst>
          </p:cNvPr>
          <p:cNvSpPr/>
          <p:nvPr/>
        </p:nvSpPr>
        <p:spPr>
          <a:xfrm>
            <a:off x="6383" y="532492"/>
            <a:ext cx="4457552" cy="218840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14FDB6-67DC-BE73-8BA1-F73BFB02D7DE}"/>
              </a:ext>
            </a:extLst>
          </p:cNvPr>
          <p:cNvSpPr>
            <a:spLocks noGrp="1"/>
          </p:cNvSpPr>
          <p:nvPr>
            <p:ph type="title"/>
          </p:nvPr>
        </p:nvSpPr>
        <p:spPr>
          <a:xfrm>
            <a:off x="6382" y="0"/>
            <a:ext cx="9137617" cy="532492"/>
          </a:xfrm>
          <a:solidFill>
            <a:schemeClr val="accent1"/>
          </a:solidFill>
        </p:spPr>
        <p:txBody>
          <a:bodyPr>
            <a:normAutofit/>
          </a:bodyPr>
          <a:lstStyle/>
          <a:p>
            <a:r>
              <a:rPr lang="en-US" sz="2400" dirty="0">
                <a:solidFill>
                  <a:schemeClr val="bg1"/>
                </a:solidFill>
              </a:rPr>
              <a:t>Materials Discovery</a:t>
            </a:r>
          </a:p>
        </p:txBody>
      </p:sp>
      <p:sp>
        <p:nvSpPr>
          <p:cNvPr id="5" name="Text Placeholder 4">
            <a:extLst>
              <a:ext uri="{FF2B5EF4-FFF2-40B4-BE49-F238E27FC236}">
                <a16:creationId xmlns:a16="http://schemas.microsoft.com/office/drawing/2014/main" id="{D65F8C59-3E1F-5DC8-C7A1-DF5F76466765}"/>
              </a:ext>
            </a:extLst>
          </p:cNvPr>
          <p:cNvSpPr>
            <a:spLocks noGrp="1"/>
          </p:cNvSpPr>
          <p:nvPr>
            <p:ph type="body" idx="1"/>
          </p:nvPr>
        </p:nvSpPr>
        <p:spPr>
          <a:xfrm>
            <a:off x="164327" y="624018"/>
            <a:ext cx="4241417" cy="335172"/>
          </a:xfrm>
        </p:spPr>
        <p:txBody>
          <a:bodyPr>
            <a:normAutofit lnSpcReduction="10000"/>
          </a:bodyPr>
          <a:lstStyle/>
          <a:p>
            <a:r>
              <a:rPr lang="en-US" dirty="0"/>
              <a:t>Challenges</a:t>
            </a:r>
          </a:p>
        </p:txBody>
      </p:sp>
      <p:sp>
        <p:nvSpPr>
          <p:cNvPr id="3" name="Content Placeholder 2">
            <a:extLst>
              <a:ext uri="{FF2B5EF4-FFF2-40B4-BE49-F238E27FC236}">
                <a16:creationId xmlns:a16="http://schemas.microsoft.com/office/drawing/2014/main" id="{90464790-3607-905C-8346-306DA929A279}"/>
              </a:ext>
            </a:extLst>
          </p:cNvPr>
          <p:cNvSpPr>
            <a:spLocks noGrp="1"/>
          </p:cNvSpPr>
          <p:nvPr>
            <p:ph sz="half" idx="2"/>
          </p:nvPr>
        </p:nvSpPr>
        <p:spPr>
          <a:xfrm>
            <a:off x="164327" y="959190"/>
            <a:ext cx="4118655" cy="4184310"/>
          </a:xfrm>
        </p:spPr>
        <p:txBody>
          <a:bodyPr>
            <a:noAutofit/>
          </a:bodyPr>
          <a:lstStyle/>
          <a:p>
            <a:r>
              <a:rPr lang="en-US" sz="1200" dirty="0">
                <a:latin typeface="Arial" panose="020B0604020202020204" pitchFamily="34" charset="0"/>
                <a:cs typeface="Arial" panose="020B0604020202020204" pitchFamily="34" charset="0"/>
              </a:rPr>
              <a:t>Availability of high-quality and diverse datasets, which are necessary to train these FMs effectively.</a:t>
            </a:r>
          </a:p>
          <a:p>
            <a:r>
              <a:rPr lang="en-US" sz="1200" dirty="0">
                <a:latin typeface="Arial" panose="020B0604020202020204" pitchFamily="34" charset="0"/>
                <a:cs typeface="Arial" panose="020B0604020202020204" pitchFamily="34" charset="0"/>
              </a:rPr>
              <a:t>Models that can generalize across many types of data. </a:t>
            </a:r>
          </a:p>
          <a:p>
            <a:r>
              <a:rPr lang="en-US" sz="1200" dirty="0">
                <a:latin typeface="Arial" panose="020B0604020202020204" pitchFamily="34" charset="0"/>
                <a:cs typeface="Arial" panose="020B0604020202020204" pitchFamily="34" charset="0"/>
              </a:rPr>
              <a:t>Complexity of material representations. FMs need to handle various types of material data, e.g., molecular graphs and multimodal data from different domains.</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22864EEE-8978-3E50-C818-961EEE1AC583}"/>
              </a:ext>
            </a:extLst>
          </p:cNvPr>
          <p:cNvSpPr>
            <a:spLocks noGrp="1"/>
          </p:cNvSpPr>
          <p:nvPr>
            <p:ph type="body" sz="quarter" idx="3"/>
          </p:nvPr>
        </p:nvSpPr>
        <p:spPr>
          <a:xfrm>
            <a:off x="4563687" y="624018"/>
            <a:ext cx="4399360" cy="335172"/>
          </a:xfrm>
        </p:spPr>
        <p:txBody>
          <a:bodyPr>
            <a:normAutofit lnSpcReduction="10000"/>
          </a:bodyPr>
          <a:lstStyle/>
          <a:p>
            <a:r>
              <a:rPr lang="en-US" dirty="0"/>
              <a:t>Long-term Vision</a:t>
            </a:r>
          </a:p>
        </p:txBody>
      </p:sp>
      <p:sp>
        <p:nvSpPr>
          <p:cNvPr id="7" name="Content Placeholder 6">
            <a:extLst>
              <a:ext uri="{FF2B5EF4-FFF2-40B4-BE49-F238E27FC236}">
                <a16:creationId xmlns:a16="http://schemas.microsoft.com/office/drawing/2014/main" id="{DA8F89D1-428E-BF44-E21C-05ACDBE2AAAF}"/>
              </a:ext>
            </a:extLst>
          </p:cNvPr>
          <p:cNvSpPr>
            <a:spLocks noGrp="1"/>
          </p:cNvSpPr>
          <p:nvPr>
            <p:ph sz="quarter" idx="4"/>
          </p:nvPr>
        </p:nvSpPr>
        <p:spPr>
          <a:xfrm>
            <a:off x="4644887" y="959190"/>
            <a:ext cx="4318159" cy="4184310"/>
          </a:xfrm>
        </p:spPr>
        <p:txBody>
          <a:bodyPr>
            <a:noAutofit/>
          </a:bodyPr>
          <a:lstStyle/>
          <a:p>
            <a:r>
              <a:rPr lang="en-US" sz="1200" dirty="0">
                <a:latin typeface="Arial" panose="020B0604020202020204" pitchFamily="34" charset="0"/>
                <a:cs typeface="Arial" panose="020B0604020202020204" pitchFamily="34" charset="0"/>
              </a:rPr>
              <a:t>A unified, overarching framework capable of handling a wide array of material tasks, from property prediction to material generation.</a:t>
            </a:r>
          </a:p>
          <a:p>
            <a:r>
              <a:rPr lang="en-US" sz="1200" b="1" dirty="0">
                <a:latin typeface="Arial" panose="020B0604020202020204" pitchFamily="34" charset="0"/>
                <a:cs typeface="Arial" panose="020B0604020202020204" pitchFamily="34" charset="0"/>
              </a:rPr>
              <a:t>Development of FMs that can be trained on vast, multimodal datasets that include chemical and physical properties, structural information, spectroscopic data, and simulations from various domains.</a:t>
            </a:r>
          </a:p>
          <a:p>
            <a:r>
              <a:rPr lang="en-US" sz="1200" dirty="0">
                <a:latin typeface="Arial" panose="020B0604020202020204" pitchFamily="34" charset="0"/>
                <a:cs typeface="Arial" panose="020B0604020202020204" pitchFamily="34" charset="0"/>
              </a:rPr>
              <a:t>Unlock a more holistic understanding of materials through sophisticated fusion methods, ranging from early fusion, where multi-modal data is combined at the input level, to late fusion, where results from individual modalities are merged at the decision-making stage.</a:t>
            </a:r>
          </a:p>
          <a:p>
            <a:r>
              <a:rPr lang="en-US" sz="1200" dirty="0">
                <a:latin typeface="Arial" panose="020B0604020202020204" pitchFamily="34" charset="0"/>
                <a:cs typeface="Arial" panose="020B0604020202020204" pitchFamily="34" charset="0"/>
              </a:rPr>
              <a:t>FMs are expected to play a pivotal role in inverse design – novel materials that meet predefined properties.</a:t>
            </a:r>
          </a:p>
          <a:p>
            <a:r>
              <a:rPr lang="en-US" sz="1200" b="1" dirty="0">
                <a:latin typeface="Arial" panose="020B0604020202020204" pitchFamily="34" charset="0"/>
                <a:cs typeface="Arial" panose="020B0604020202020204" pitchFamily="34" charset="0"/>
              </a:rPr>
              <a:t>Developing intelligent agents capable of leveraging specialized computational tools and environments.</a:t>
            </a:r>
          </a:p>
          <a:p>
            <a:endParaRPr lang="en-US" sz="1200" dirty="0">
              <a:solidFill>
                <a:srgbClr val="44546A"/>
              </a:solidFill>
              <a:latin typeface="Arial" panose="020B0604020202020204" pitchFamily="34" charset="0"/>
              <a:cs typeface="Arial" panose="020B0604020202020204" pitchFamily="34" charset="0"/>
              <a:sym typeface="Arial"/>
            </a:endParaRPr>
          </a:p>
        </p:txBody>
      </p:sp>
      <p:sp>
        <p:nvSpPr>
          <p:cNvPr id="4" name="Slide Number Placeholder 3">
            <a:extLst>
              <a:ext uri="{FF2B5EF4-FFF2-40B4-BE49-F238E27FC236}">
                <a16:creationId xmlns:a16="http://schemas.microsoft.com/office/drawing/2014/main" id="{429D8340-7EB8-B55B-BF4B-DC23A9530970}"/>
              </a:ext>
            </a:extLst>
          </p:cNvPr>
          <p:cNvSpPr>
            <a:spLocks noGrp="1"/>
          </p:cNvSpPr>
          <p:nvPr>
            <p:ph type="sldNum" sz="quarter" idx="12"/>
          </p:nvPr>
        </p:nvSpPr>
        <p:spPr/>
        <p:txBody>
          <a:bodyPr/>
          <a:lstStyle/>
          <a:p>
            <a:fld id="{5DB4A08E-BA08-4B46-B8C3-6E16A62D8372}" type="slidenum">
              <a:rPr lang="en-US" smtClean="0"/>
              <a:t>16</a:t>
            </a:fld>
            <a:endParaRPr lang="en-US" dirty="0"/>
          </a:p>
        </p:txBody>
      </p:sp>
      <p:pic>
        <p:nvPicPr>
          <p:cNvPr id="10" name="Picture 9">
            <a:extLst>
              <a:ext uri="{FF2B5EF4-FFF2-40B4-BE49-F238E27FC236}">
                <a16:creationId xmlns:a16="http://schemas.microsoft.com/office/drawing/2014/main" id="{ACC3D516-B71E-4C06-578D-1E7A7C07F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7" y="2776832"/>
            <a:ext cx="3571774" cy="2053013"/>
          </a:xfrm>
          <a:prstGeom prst="rect">
            <a:avLst/>
          </a:prstGeom>
        </p:spPr>
      </p:pic>
      <p:sp>
        <p:nvSpPr>
          <p:cNvPr id="11" name="TextBox 10">
            <a:extLst>
              <a:ext uri="{FF2B5EF4-FFF2-40B4-BE49-F238E27FC236}">
                <a16:creationId xmlns:a16="http://schemas.microsoft.com/office/drawing/2014/main" id="{1294A31C-D5C8-BA1D-A1F7-4B6D70FB7DE0}"/>
              </a:ext>
            </a:extLst>
          </p:cNvPr>
          <p:cNvSpPr txBox="1"/>
          <p:nvPr/>
        </p:nvSpPr>
        <p:spPr>
          <a:xfrm>
            <a:off x="164327" y="4771357"/>
            <a:ext cx="4240457" cy="400110"/>
          </a:xfrm>
          <a:prstGeom prst="rect">
            <a:avLst/>
          </a:prstGeom>
          <a:noFill/>
        </p:spPr>
        <p:txBody>
          <a:bodyPr wrap="square" rtlCol="0">
            <a:spAutoFit/>
          </a:bodyPr>
          <a:lstStyle/>
          <a:p>
            <a:r>
              <a:rPr lang="en-US" sz="1000" dirty="0">
                <a:effectLst/>
                <a:latin typeface="Arial" panose="020B0604020202020204" pitchFamily="34" charset="0"/>
                <a:ea typeface="Calibri" panose="020F0502020204030204" pitchFamily="34" charset="0"/>
              </a:rPr>
              <a:t>Overview of foundation model for generating faithful retrosynthetic pathways and experimental procedures.</a:t>
            </a:r>
            <a:r>
              <a:rPr lang="en-US" sz="1000" dirty="0">
                <a:effectLst/>
              </a:rPr>
              <a:t> </a:t>
            </a:r>
            <a:endParaRPr lang="en-US" sz="1000" dirty="0"/>
          </a:p>
        </p:txBody>
      </p:sp>
    </p:spTree>
    <p:extLst>
      <p:ext uri="{BB962C8B-B14F-4D97-AF65-F5344CB8AC3E}">
        <p14:creationId xmlns:p14="http://schemas.microsoft.com/office/powerpoint/2010/main" val="288513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A77FC7-B91A-AE25-DE94-1D2F17642756}"/>
              </a:ext>
            </a:extLst>
          </p:cNvPr>
          <p:cNvSpPr/>
          <p:nvPr/>
        </p:nvSpPr>
        <p:spPr>
          <a:xfrm>
            <a:off x="4463935" y="532492"/>
            <a:ext cx="4680065" cy="461100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8BB01EF-12B3-A34E-C290-97CC991781F6}"/>
              </a:ext>
            </a:extLst>
          </p:cNvPr>
          <p:cNvSpPr/>
          <p:nvPr/>
        </p:nvSpPr>
        <p:spPr>
          <a:xfrm>
            <a:off x="6383" y="532492"/>
            <a:ext cx="4457552" cy="232222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14FDB6-67DC-BE73-8BA1-F73BFB02D7DE}"/>
              </a:ext>
            </a:extLst>
          </p:cNvPr>
          <p:cNvSpPr>
            <a:spLocks noGrp="1"/>
          </p:cNvSpPr>
          <p:nvPr>
            <p:ph type="title"/>
          </p:nvPr>
        </p:nvSpPr>
        <p:spPr>
          <a:xfrm>
            <a:off x="6382" y="0"/>
            <a:ext cx="9137617" cy="532492"/>
          </a:xfrm>
          <a:solidFill>
            <a:schemeClr val="accent1"/>
          </a:solidFill>
        </p:spPr>
        <p:txBody>
          <a:bodyPr>
            <a:normAutofit/>
          </a:bodyPr>
          <a:lstStyle/>
          <a:p>
            <a:r>
              <a:rPr lang="en-US" sz="2400" dirty="0">
                <a:solidFill>
                  <a:schemeClr val="bg1"/>
                </a:solidFill>
              </a:rPr>
              <a:t>Climate and Sustainability</a:t>
            </a:r>
          </a:p>
        </p:txBody>
      </p:sp>
      <p:sp>
        <p:nvSpPr>
          <p:cNvPr id="5" name="Text Placeholder 4">
            <a:extLst>
              <a:ext uri="{FF2B5EF4-FFF2-40B4-BE49-F238E27FC236}">
                <a16:creationId xmlns:a16="http://schemas.microsoft.com/office/drawing/2014/main" id="{D65F8C59-3E1F-5DC8-C7A1-DF5F76466765}"/>
              </a:ext>
            </a:extLst>
          </p:cNvPr>
          <p:cNvSpPr>
            <a:spLocks noGrp="1"/>
          </p:cNvSpPr>
          <p:nvPr>
            <p:ph type="body" idx="1"/>
          </p:nvPr>
        </p:nvSpPr>
        <p:spPr>
          <a:xfrm>
            <a:off x="164327" y="624018"/>
            <a:ext cx="4241417" cy="335172"/>
          </a:xfrm>
        </p:spPr>
        <p:txBody>
          <a:bodyPr>
            <a:normAutofit lnSpcReduction="10000"/>
          </a:bodyPr>
          <a:lstStyle/>
          <a:p>
            <a:r>
              <a:rPr lang="en-US" dirty="0"/>
              <a:t>Challenges</a:t>
            </a:r>
          </a:p>
        </p:txBody>
      </p:sp>
      <p:sp>
        <p:nvSpPr>
          <p:cNvPr id="3" name="Content Placeholder 2">
            <a:extLst>
              <a:ext uri="{FF2B5EF4-FFF2-40B4-BE49-F238E27FC236}">
                <a16:creationId xmlns:a16="http://schemas.microsoft.com/office/drawing/2014/main" id="{90464790-3607-905C-8346-306DA929A279}"/>
              </a:ext>
            </a:extLst>
          </p:cNvPr>
          <p:cNvSpPr>
            <a:spLocks noGrp="1"/>
          </p:cNvSpPr>
          <p:nvPr>
            <p:ph sz="half" idx="2"/>
          </p:nvPr>
        </p:nvSpPr>
        <p:spPr>
          <a:xfrm>
            <a:off x="164327" y="959190"/>
            <a:ext cx="4118655" cy="4184310"/>
          </a:xfrm>
        </p:spPr>
        <p:txBody>
          <a:bodyPr>
            <a:noAutofit/>
          </a:bodyPr>
          <a:lstStyle/>
          <a:p>
            <a:r>
              <a:rPr lang="en-US" sz="1200" dirty="0">
                <a:latin typeface="Arial" panose="020B0604020202020204" pitchFamily="34" charset="0"/>
                <a:cs typeface="Arial" panose="020B0604020202020204" pitchFamily="34" charset="0"/>
              </a:rPr>
              <a:t>Multi-modal geospatial models (vector, raster, text etc.), dealing with big number of modalities and channels.</a:t>
            </a:r>
          </a:p>
          <a:p>
            <a:r>
              <a:rPr lang="en-US" sz="1200" dirty="0">
                <a:latin typeface="Arial" panose="020B0604020202020204" pitchFamily="34" charset="0"/>
                <a:cs typeface="Arial" panose="020B0604020202020204" pitchFamily="34" charset="0"/>
              </a:rPr>
              <a:t>Novel architectures to address pre-training across multi-dimensional data. </a:t>
            </a:r>
          </a:p>
          <a:p>
            <a:r>
              <a:rPr lang="en-US" sz="1200" dirty="0">
                <a:latin typeface="Arial" panose="020B0604020202020204" pitchFamily="34" charset="0"/>
                <a:cs typeface="Arial" panose="020B0604020202020204" pitchFamily="34" charset="0"/>
              </a:rPr>
              <a:t>Disparity in resolution, of different data modalities, presents difficulties in integrating multi-modal data.</a:t>
            </a:r>
          </a:p>
          <a:p>
            <a:r>
              <a:rPr lang="en-US" sz="1200" dirty="0">
                <a:latin typeface="Arial" panose="020B0604020202020204" pitchFamily="34" charset="0"/>
                <a:cs typeface="Arial" panose="020B0604020202020204" pitchFamily="34" charset="0"/>
              </a:rPr>
              <a:t>Composability of geospatial FMs, e.g., weather and satellite imagery FMs.</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22864EEE-8978-3E50-C818-961EEE1AC583}"/>
              </a:ext>
            </a:extLst>
          </p:cNvPr>
          <p:cNvSpPr>
            <a:spLocks noGrp="1"/>
          </p:cNvSpPr>
          <p:nvPr>
            <p:ph type="body" sz="quarter" idx="3"/>
          </p:nvPr>
        </p:nvSpPr>
        <p:spPr>
          <a:xfrm>
            <a:off x="4563687" y="624018"/>
            <a:ext cx="4399360" cy="335172"/>
          </a:xfrm>
        </p:spPr>
        <p:txBody>
          <a:bodyPr>
            <a:normAutofit lnSpcReduction="10000"/>
          </a:bodyPr>
          <a:lstStyle/>
          <a:p>
            <a:r>
              <a:rPr lang="en-US" dirty="0"/>
              <a:t>Long-term Vision</a:t>
            </a:r>
          </a:p>
        </p:txBody>
      </p:sp>
      <p:sp>
        <p:nvSpPr>
          <p:cNvPr id="7" name="Content Placeholder 6">
            <a:extLst>
              <a:ext uri="{FF2B5EF4-FFF2-40B4-BE49-F238E27FC236}">
                <a16:creationId xmlns:a16="http://schemas.microsoft.com/office/drawing/2014/main" id="{DA8F89D1-428E-BF44-E21C-05ACDBE2AAAF}"/>
              </a:ext>
            </a:extLst>
          </p:cNvPr>
          <p:cNvSpPr>
            <a:spLocks noGrp="1"/>
          </p:cNvSpPr>
          <p:nvPr>
            <p:ph sz="quarter" idx="4"/>
          </p:nvPr>
        </p:nvSpPr>
        <p:spPr>
          <a:xfrm>
            <a:off x="4644887" y="959190"/>
            <a:ext cx="4318159" cy="4184310"/>
          </a:xfrm>
        </p:spPr>
        <p:txBody>
          <a:bodyPr>
            <a:noAutofit/>
          </a:bodyPr>
          <a:lstStyle/>
          <a:p>
            <a:r>
              <a:rPr lang="en-US" sz="1200" b="1" dirty="0">
                <a:latin typeface="Arial" panose="020B0604020202020204" pitchFamily="34" charset="0"/>
                <a:cs typeface="Arial" panose="020B0604020202020204" pitchFamily="34" charset="0"/>
              </a:rPr>
              <a:t>Scalable and efficient architectures and approaches for developing FMs, which can deal with the multi-modal and high dimensional data, with disparity in resolution.</a:t>
            </a:r>
          </a:p>
          <a:p>
            <a:r>
              <a:rPr lang="en-US" sz="1200" dirty="0">
                <a:latin typeface="Arial" panose="020B0604020202020204" pitchFamily="34" charset="0"/>
                <a:cs typeface="Arial" panose="020B0604020202020204" pitchFamily="34" charset="0"/>
              </a:rPr>
              <a:t>Applications of fine-tuned FMs in climate impact (physical, economic, etc.), climate mitigation (carbon sequestration, etc.), and greenhouse gas emission quantification.</a:t>
            </a:r>
          </a:p>
          <a:p>
            <a:r>
              <a:rPr lang="en-US" sz="1200" dirty="0">
                <a:latin typeface="Arial" panose="020B0604020202020204" pitchFamily="34" charset="0"/>
                <a:cs typeface="Arial" panose="020B0604020202020204" pitchFamily="34" charset="0"/>
              </a:rPr>
              <a:t>Climate and sustainability solutions enabled through Quantum Computing.</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pPr marL="0" indent="0">
              <a:buNone/>
            </a:pPr>
            <a:endParaRPr lang="en-US" sz="1200" dirty="0"/>
          </a:p>
        </p:txBody>
      </p:sp>
      <p:sp>
        <p:nvSpPr>
          <p:cNvPr id="4" name="Slide Number Placeholder 3">
            <a:extLst>
              <a:ext uri="{FF2B5EF4-FFF2-40B4-BE49-F238E27FC236}">
                <a16:creationId xmlns:a16="http://schemas.microsoft.com/office/drawing/2014/main" id="{429D8340-7EB8-B55B-BF4B-DC23A9530970}"/>
              </a:ext>
            </a:extLst>
          </p:cNvPr>
          <p:cNvSpPr>
            <a:spLocks noGrp="1"/>
          </p:cNvSpPr>
          <p:nvPr>
            <p:ph type="sldNum" sz="quarter" idx="12"/>
          </p:nvPr>
        </p:nvSpPr>
        <p:spPr/>
        <p:txBody>
          <a:bodyPr/>
          <a:lstStyle/>
          <a:p>
            <a:fld id="{5DB4A08E-BA08-4B46-B8C3-6E16A62D8372}" type="slidenum">
              <a:rPr lang="en-US" smtClean="0"/>
              <a:t>17</a:t>
            </a:fld>
            <a:endParaRPr lang="en-US" dirty="0"/>
          </a:p>
        </p:txBody>
      </p:sp>
      <p:pic>
        <p:nvPicPr>
          <p:cNvPr id="10" name="Picture 9">
            <a:extLst>
              <a:ext uri="{FF2B5EF4-FFF2-40B4-BE49-F238E27FC236}">
                <a16:creationId xmlns:a16="http://schemas.microsoft.com/office/drawing/2014/main" id="{3EF85A83-896B-3084-7AC0-507C630F7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44" y="2851342"/>
            <a:ext cx="3353069" cy="2056101"/>
          </a:xfrm>
          <a:prstGeom prst="rect">
            <a:avLst/>
          </a:prstGeom>
        </p:spPr>
      </p:pic>
      <p:sp>
        <p:nvSpPr>
          <p:cNvPr id="11" name="TextBox 10">
            <a:extLst>
              <a:ext uri="{FF2B5EF4-FFF2-40B4-BE49-F238E27FC236}">
                <a16:creationId xmlns:a16="http://schemas.microsoft.com/office/drawing/2014/main" id="{6FA77E4E-6B81-E4D5-6D31-12A3B4F0ED12}"/>
              </a:ext>
            </a:extLst>
          </p:cNvPr>
          <p:cNvSpPr txBox="1"/>
          <p:nvPr/>
        </p:nvSpPr>
        <p:spPr>
          <a:xfrm>
            <a:off x="164326" y="4894927"/>
            <a:ext cx="4068743" cy="246221"/>
          </a:xfrm>
          <a:prstGeom prst="rect">
            <a:avLst/>
          </a:prstGeom>
          <a:noFill/>
        </p:spPr>
        <p:txBody>
          <a:bodyPr wrap="none" rtlCol="0">
            <a:spAutoFit/>
          </a:bodyPr>
          <a:lstStyle/>
          <a:p>
            <a:r>
              <a:rPr lang="en-US" sz="1000" dirty="0"/>
              <a:t>Prithvi geospatial model training and tuning, IBM-NASA collaboration</a:t>
            </a:r>
          </a:p>
        </p:txBody>
      </p:sp>
    </p:spTree>
    <p:extLst>
      <p:ext uri="{BB962C8B-B14F-4D97-AF65-F5344CB8AC3E}">
        <p14:creationId xmlns:p14="http://schemas.microsoft.com/office/powerpoint/2010/main" val="1044636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0BB483-439D-9F7C-29A5-5DCA44E659AC}"/>
              </a:ext>
            </a:extLst>
          </p:cNvPr>
          <p:cNvSpPr>
            <a:spLocks noGrp="1"/>
          </p:cNvSpPr>
          <p:nvPr>
            <p:ph type="title"/>
          </p:nvPr>
        </p:nvSpPr>
        <p:spPr/>
        <p:txBody>
          <a:bodyPr/>
          <a:lstStyle/>
          <a:p>
            <a:r>
              <a:rPr lang="en-US" dirty="0"/>
              <a:t>The Role of Quantum Computing</a:t>
            </a:r>
          </a:p>
        </p:txBody>
      </p:sp>
      <p:sp>
        <p:nvSpPr>
          <p:cNvPr id="8" name="Text Placeholder 7">
            <a:extLst>
              <a:ext uri="{FF2B5EF4-FFF2-40B4-BE49-F238E27FC236}">
                <a16:creationId xmlns:a16="http://schemas.microsoft.com/office/drawing/2014/main" id="{28BFFDEA-5866-BF15-45E2-EE9E1103DB21}"/>
              </a:ext>
            </a:extLst>
          </p:cNvPr>
          <p:cNvSpPr>
            <a:spLocks noGrp="1"/>
          </p:cNvSpPr>
          <p:nvPr>
            <p:ph type="body" idx="1"/>
          </p:nvPr>
        </p:nvSpPr>
        <p:spPr/>
        <p:txBody>
          <a:bodyPr/>
          <a:lstStyle/>
          <a:p>
            <a:endParaRPr lang="en-US" dirty="0"/>
          </a:p>
        </p:txBody>
      </p:sp>
      <p:sp>
        <p:nvSpPr>
          <p:cNvPr id="9" name="Slide Number Placeholder 8">
            <a:extLst>
              <a:ext uri="{FF2B5EF4-FFF2-40B4-BE49-F238E27FC236}">
                <a16:creationId xmlns:a16="http://schemas.microsoft.com/office/drawing/2014/main" id="{EF09FBBC-C62C-39A2-ACD7-04473BEF8D6A}"/>
              </a:ext>
            </a:extLst>
          </p:cNvPr>
          <p:cNvSpPr>
            <a:spLocks noGrp="1"/>
          </p:cNvSpPr>
          <p:nvPr>
            <p:ph type="sldNum" sz="quarter" idx="12"/>
          </p:nvPr>
        </p:nvSpPr>
        <p:spPr/>
        <p:txBody>
          <a:bodyPr/>
          <a:lstStyle/>
          <a:p>
            <a:fld id="{5DB4A08E-BA08-4B46-B8C3-6E16A62D8372}" type="slidenum">
              <a:rPr lang="en-US" smtClean="0"/>
              <a:t>18</a:t>
            </a:fld>
            <a:endParaRPr lang="en-US" dirty="0"/>
          </a:p>
        </p:txBody>
      </p:sp>
    </p:spTree>
    <p:extLst>
      <p:ext uri="{BB962C8B-B14F-4D97-AF65-F5344CB8AC3E}">
        <p14:creationId xmlns:p14="http://schemas.microsoft.com/office/powerpoint/2010/main" val="487130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A77FC7-B91A-AE25-DE94-1D2F17642756}"/>
              </a:ext>
            </a:extLst>
          </p:cNvPr>
          <p:cNvSpPr/>
          <p:nvPr/>
        </p:nvSpPr>
        <p:spPr>
          <a:xfrm>
            <a:off x="4463935" y="532492"/>
            <a:ext cx="4680065" cy="461100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8BB01EF-12B3-A34E-C290-97CC991781F6}"/>
              </a:ext>
            </a:extLst>
          </p:cNvPr>
          <p:cNvSpPr/>
          <p:nvPr/>
        </p:nvSpPr>
        <p:spPr>
          <a:xfrm>
            <a:off x="6383" y="532492"/>
            <a:ext cx="4457552" cy="174979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14FDB6-67DC-BE73-8BA1-F73BFB02D7DE}"/>
              </a:ext>
            </a:extLst>
          </p:cNvPr>
          <p:cNvSpPr>
            <a:spLocks noGrp="1"/>
          </p:cNvSpPr>
          <p:nvPr>
            <p:ph type="title"/>
          </p:nvPr>
        </p:nvSpPr>
        <p:spPr>
          <a:xfrm>
            <a:off x="6382" y="0"/>
            <a:ext cx="9137617" cy="532492"/>
          </a:xfrm>
          <a:solidFill>
            <a:schemeClr val="accent1"/>
          </a:solidFill>
        </p:spPr>
        <p:txBody>
          <a:bodyPr>
            <a:normAutofit/>
          </a:bodyPr>
          <a:lstStyle/>
          <a:p>
            <a:r>
              <a:rPr lang="en-US" sz="2400" dirty="0">
                <a:solidFill>
                  <a:schemeClr val="bg1"/>
                </a:solidFill>
              </a:rPr>
              <a:t>The Role of Quantum Computing</a:t>
            </a:r>
          </a:p>
        </p:txBody>
      </p:sp>
      <p:sp>
        <p:nvSpPr>
          <p:cNvPr id="5" name="Text Placeholder 4">
            <a:extLst>
              <a:ext uri="{FF2B5EF4-FFF2-40B4-BE49-F238E27FC236}">
                <a16:creationId xmlns:a16="http://schemas.microsoft.com/office/drawing/2014/main" id="{D65F8C59-3E1F-5DC8-C7A1-DF5F76466765}"/>
              </a:ext>
            </a:extLst>
          </p:cNvPr>
          <p:cNvSpPr>
            <a:spLocks noGrp="1"/>
          </p:cNvSpPr>
          <p:nvPr>
            <p:ph type="body" idx="1"/>
          </p:nvPr>
        </p:nvSpPr>
        <p:spPr>
          <a:xfrm>
            <a:off x="164327" y="624018"/>
            <a:ext cx="4241417" cy="335172"/>
          </a:xfrm>
        </p:spPr>
        <p:txBody>
          <a:bodyPr>
            <a:normAutofit lnSpcReduction="10000"/>
          </a:bodyPr>
          <a:lstStyle/>
          <a:p>
            <a:r>
              <a:rPr lang="en-US" dirty="0"/>
              <a:t>Challenges</a:t>
            </a:r>
          </a:p>
        </p:txBody>
      </p:sp>
      <p:sp>
        <p:nvSpPr>
          <p:cNvPr id="3" name="Content Placeholder 2">
            <a:extLst>
              <a:ext uri="{FF2B5EF4-FFF2-40B4-BE49-F238E27FC236}">
                <a16:creationId xmlns:a16="http://schemas.microsoft.com/office/drawing/2014/main" id="{90464790-3607-905C-8346-306DA929A279}"/>
              </a:ext>
            </a:extLst>
          </p:cNvPr>
          <p:cNvSpPr>
            <a:spLocks noGrp="1"/>
          </p:cNvSpPr>
          <p:nvPr>
            <p:ph sz="half" idx="2"/>
          </p:nvPr>
        </p:nvSpPr>
        <p:spPr>
          <a:xfrm>
            <a:off x="164327" y="959190"/>
            <a:ext cx="4118655" cy="4184310"/>
          </a:xfrm>
        </p:spPr>
        <p:txBody>
          <a:bodyPr>
            <a:noAutofit/>
          </a:bodyPr>
          <a:lstStyle/>
          <a:p>
            <a:r>
              <a:rPr lang="en-US" sz="1200" dirty="0">
                <a:latin typeface="Arial" panose="020B0604020202020204" pitchFamily="34" charset="0"/>
                <a:cs typeface="Arial" panose="020B0604020202020204" pitchFamily="34" charset="0"/>
              </a:rPr>
              <a:t>Showing the benefit of quantum utility scale across many domains.</a:t>
            </a:r>
          </a:p>
          <a:p>
            <a:r>
              <a:rPr lang="en-US" sz="1200" dirty="0">
                <a:latin typeface="Arial" panose="020B0604020202020204" pitchFamily="34" charset="0"/>
                <a:cs typeface="Arial" panose="020B0604020202020204" pitchFamily="34" charset="0"/>
              </a:rPr>
              <a:t>Pushing the envelope for error correction as well as error mitigation to reduce noise.</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22864EEE-8978-3E50-C818-961EEE1AC583}"/>
              </a:ext>
            </a:extLst>
          </p:cNvPr>
          <p:cNvSpPr>
            <a:spLocks noGrp="1"/>
          </p:cNvSpPr>
          <p:nvPr>
            <p:ph type="body" sz="quarter" idx="3"/>
          </p:nvPr>
        </p:nvSpPr>
        <p:spPr>
          <a:xfrm>
            <a:off x="4563687" y="624018"/>
            <a:ext cx="4399360" cy="335172"/>
          </a:xfrm>
        </p:spPr>
        <p:txBody>
          <a:bodyPr>
            <a:normAutofit lnSpcReduction="10000"/>
          </a:bodyPr>
          <a:lstStyle/>
          <a:p>
            <a:r>
              <a:rPr lang="en-US" dirty="0"/>
              <a:t>Long-term Vision</a:t>
            </a:r>
          </a:p>
        </p:txBody>
      </p:sp>
      <p:sp>
        <p:nvSpPr>
          <p:cNvPr id="7" name="Content Placeholder 6">
            <a:extLst>
              <a:ext uri="{FF2B5EF4-FFF2-40B4-BE49-F238E27FC236}">
                <a16:creationId xmlns:a16="http://schemas.microsoft.com/office/drawing/2014/main" id="{DA8F89D1-428E-BF44-E21C-05ACDBE2AAAF}"/>
              </a:ext>
            </a:extLst>
          </p:cNvPr>
          <p:cNvSpPr>
            <a:spLocks noGrp="1"/>
          </p:cNvSpPr>
          <p:nvPr>
            <p:ph sz="quarter" idx="4"/>
          </p:nvPr>
        </p:nvSpPr>
        <p:spPr>
          <a:xfrm>
            <a:off x="4644887" y="959190"/>
            <a:ext cx="4318159" cy="4184310"/>
          </a:xfrm>
        </p:spPr>
        <p:txBody>
          <a:bodyPr>
            <a:noAutofit/>
          </a:bodyPr>
          <a:lstStyle/>
          <a:p>
            <a:r>
              <a:rPr lang="en-US" sz="1200" b="1" dirty="0">
                <a:latin typeface="Arial" panose="020B0604020202020204" pitchFamily="34" charset="0"/>
                <a:cs typeface="Arial" panose="020B0604020202020204" pitchFamily="34" charset="0"/>
              </a:rPr>
              <a:t>Become an organic part of the hybrid cloud system.</a:t>
            </a:r>
          </a:p>
          <a:p>
            <a:r>
              <a:rPr lang="en-US" sz="1200" b="1" dirty="0">
                <a:latin typeface="Arial" panose="020B0604020202020204" pitchFamily="34" charset="0"/>
                <a:cs typeface="Arial" panose="020B0604020202020204" pitchFamily="34" charset="0"/>
              </a:rPr>
              <a:t>Expand the realm of application problems that benefit from quantum utility scale systems.</a:t>
            </a:r>
          </a:p>
          <a:p>
            <a:r>
              <a:rPr lang="en-US" sz="1200" dirty="0">
                <a:latin typeface="Arial" panose="020B0604020202020204" pitchFamily="34" charset="0"/>
                <a:cs typeface="Arial" panose="020B0604020202020204" pitchFamily="34" charset="0"/>
              </a:rPr>
              <a:t>Start with applications in quantum chemistry, materials science, and physics, but eventually, the impact must be broader across computational fields.</a:t>
            </a:r>
          </a:p>
          <a:p>
            <a:r>
              <a:rPr lang="en-US" sz="1200" dirty="0">
                <a:latin typeface="Arial" panose="020B0604020202020204" pitchFamily="34" charset="0"/>
                <a:cs typeface="Arial" panose="020B0604020202020204" pitchFamily="34" charset="0"/>
              </a:rPr>
              <a:t>Implementation of quantum computing aspects into existing computational workflows, replacing classical algorithms.</a:t>
            </a:r>
          </a:p>
          <a:p>
            <a:r>
              <a:rPr lang="en-US" sz="1200" b="1" dirty="0">
                <a:latin typeface="Arial" panose="020B0604020202020204" pitchFamily="34" charset="0"/>
                <a:cs typeface="Arial" panose="020B0604020202020204" pitchFamily="34" charset="0"/>
              </a:rPr>
              <a:t>Training of a qualified quantum workforce</a:t>
            </a:r>
            <a:r>
              <a:rPr lang="en-US" sz="1200" dirty="0">
                <a:latin typeface="Arial" panose="020B0604020202020204" pitchFamily="34" charset="0"/>
                <a:cs typeface="Arial" panose="020B0604020202020204" pitchFamily="34" charset="0"/>
              </a:rPr>
              <a:t>, starting at the high-school level, but focusing on undergrad and grad levels, as well as postdocs. </a:t>
            </a:r>
          </a:p>
          <a:p>
            <a:r>
              <a:rPr lang="en-US" sz="1200" b="1" dirty="0">
                <a:latin typeface="Arial" panose="020B0604020202020204" pitchFamily="34" charset="0"/>
                <a:cs typeface="Arial" panose="020B0604020202020204" pitchFamily="34" charset="0"/>
              </a:rPr>
              <a:t>Develop quantum literacy in computational domain scientists</a:t>
            </a:r>
            <a:r>
              <a:rPr lang="en-US" sz="1200" dirty="0">
                <a:latin typeface="Arial" panose="020B0604020202020204" pitchFamily="34" charset="0"/>
                <a:cs typeface="Arial" panose="020B0604020202020204" pitchFamily="34" charset="0"/>
              </a:rPr>
              <a:t>, to enable future development of computational software packages with quantum integration.</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p>
        </p:txBody>
      </p:sp>
      <p:sp>
        <p:nvSpPr>
          <p:cNvPr id="4" name="Slide Number Placeholder 3">
            <a:extLst>
              <a:ext uri="{FF2B5EF4-FFF2-40B4-BE49-F238E27FC236}">
                <a16:creationId xmlns:a16="http://schemas.microsoft.com/office/drawing/2014/main" id="{429D8340-7EB8-B55B-BF4B-DC23A9530970}"/>
              </a:ext>
            </a:extLst>
          </p:cNvPr>
          <p:cNvSpPr>
            <a:spLocks noGrp="1"/>
          </p:cNvSpPr>
          <p:nvPr>
            <p:ph type="sldNum" sz="quarter" idx="12"/>
          </p:nvPr>
        </p:nvSpPr>
        <p:spPr/>
        <p:txBody>
          <a:bodyPr/>
          <a:lstStyle/>
          <a:p>
            <a:fld id="{5DB4A08E-BA08-4B46-B8C3-6E16A62D8372}" type="slidenum">
              <a:rPr lang="en-US" smtClean="0"/>
              <a:t>19</a:t>
            </a:fld>
            <a:endParaRPr lang="en-US" dirty="0"/>
          </a:p>
        </p:txBody>
      </p:sp>
      <p:pic>
        <p:nvPicPr>
          <p:cNvPr id="10" name="Picture 9">
            <a:extLst>
              <a:ext uri="{FF2B5EF4-FFF2-40B4-BE49-F238E27FC236}">
                <a16:creationId xmlns:a16="http://schemas.microsoft.com/office/drawing/2014/main" id="{8E44E2B8-1E1D-9D17-5690-8AEBD927F8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1" y="2282284"/>
            <a:ext cx="4457551" cy="2849344"/>
          </a:xfrm>
          <a:prstGeom prst="rect">
            <a:avLst/>
          </a:prstGeom>
        </p:spPr>
      </p:pic>
    </p:spTree>
    <p:extLst>
      <p:ext uri="{BB962C8B-B14F-4D97-AF65-F5344CB8AC3E}">
        <p14:creationId xmlns:p14="http://schemas.microsoft.com/office/powerpoint/2010/main" val="568237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C444-F743-DB58-C80D-9BF0AE75E7DE}"/>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9EA7464D-05FD-D901-E3EF-8658A84ABA65}"/>
              </a:ext>
            </a:extLst>
          </p:cNvPr>
          <p:cNvSpPr>
            <a:spLocks noGrp="1"/>
          </p:cNvSpPr>
          <p:nvPr>
            <p:ph idx="1"/>
          </p:nvPr>
        </p:nvSpPr>
        <p:spPr/>
        <p:txBody>
          <a:bodyPr/>
          <a:lstStyle/>
          <a:p>
            <a:r>
              <a:rPr lang="en-US" dirty="0"/>
              <a:t>IIDAI (IBM-UIUC) vision white paper</a:t>
            </a:r>
          </a:p>
          <a:p>
            <a:endParaRPr lang="en-US" dirty="0"/>
          </a:p>
          <a:p>
            <a:r>
              <a:rPr lang="en-US" dirty="0"/>
              <a:t>IBM’s AI Platform Architecture</a:t>
            </a:r>
          </a:p>
        </p:txBody>
      </p:sp>
      <p:sp>
        <p:nvSpPr>
          <p:cNvPr id="4" name="Slide Number Placeholder 3">
            <a:extLst>
              <a:ext uri="{FF2B5EF4-FFF2-40B4-BE49-F238E27FC236}">
                <a16:creationId xmlns:a16="http://schemas.microsoft.com/office/drawing/2014/main" id="{5B4FAAAA-54A3-3AAA-D58B-D547F99AB490}"/>
              </a:ext>
            </a:extLst>
          </p:cNvPr>
          <p:cNvSpPr>
            <a:spLocks noGrp="1"/>
          </p:cNvSpPr>
          <p:nvPr>
            <p:ph type="sldNum" sz="quarter" idx="12"/>
          </p:nvPr>
        </p:nvSpPr>
        <p:spPr/>
        <p:txBody>
          <a:bodyPr/>
          <a:lstStyle/>
          <a:p>
            <a:fld id="{5DB4A08E-BA08-4B46-B8C3-6E16A62D8372}" type="slidenum">
              <a:rPr lang="en-US" smtClean="0"/>
              <a:t>2</a:t>
            </a:fld>
            <a:endParaRPr lang="en-US" dirty="0"/>
          </a:p>
        </p:txBody>
      </p:sp>
    </p:spTree>
    <p:extLst>
      <p:ext uri="{BB962C8B-B14F-4D97-AF65-F5344CB8AC3E}">
        <p14:creationId xmlns:p14="http://schemas.microsoft.com/office/powerpoint/2010/main" val="346403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D808D-DF7D-E069-DC83-2B3AA2B007C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08EE311-BEB1-04D4-4C6B-4EFFB2477958}"/>
              </a:ext>
            </a:extLst>
          </p:cNvPr>
          <p:cNvSpPr>
            <a:spLocks noGrp="1"/>
          </p:cNvSpPr>
          <p:nvPr>
            <p:ph type="title"/>
          </p:nvPr>
        </p:nvSpPr>
        <p:spPr/>
        <p:txBody>
          <a:bodyPr/>
          <a:lstStyle/>
          <a:p>
            <a:br>
              <a:rPr lang="en-US" dirty="0"/>
            </a:br>
            <a:br>
              <a:rPr lang="en-US" dirty="0"/>
            </a:br>
            <a:br>
              <a:rPr lang="en-US" dirty="0"/>
            </a:br>
            <a:br>
              <a:rPr lang="en-US" dirty="0"/>
            </a:br>
            <a:r>
              <a:rPr lang="en-US" dirty="0"/>
              <a:t>IBM’s AI Platform Architecture</a:t>
            </a:r>
          </a:p>
        </p:txBody>
      </p:sp>
      <p:sp>
        <p:nvSpPr>
          <p:cNvPr id="9" name="Slide Number Placeholder 8">
            <a:extLst>
              <a:ext uri="{FF2B5EF4-FFF2-40B4-BE49-F238E27FC236}">
                <a16:creationId xmlns:a16="http://schemas.microsoft.com/office/drawing/2014/main" id="{340FE556-CCFB-7716-3948-7D0D492913D1}"/>
              </a:ext>
            </a:extLst>
          </p:cNvPr>
          <p:cNvSpPr>
            <a:spLocks noGrp="1"/>
          </p:cNvSpPr>
          <p:nvPr>
            <p:ph type="sldNum" sz="quarter" idx="4294967295"/>
          </p:nvPr>
        </p:nvSpPr>
        <p:spPr>
          <a:xfrm>
            <a:off x="7086600" y="4767263"/>
            <a:ext cx="2057400" cy="274637"/>
          </a:xfrm>
        </p:spPr>
        <p:txBody>
          <a:bodyPr/>
          <a:lstStyle/>
          <a:p>
            <a:fld id="{5DB4A08E-BA08-4B46-B8C3-6E16A62D8372}" type="slidenum">
              <a:rPr lang="en-US" smtClean="0"/>
              <a:t>20</a:t>
            </a:fld>
            <a:endParaRPr lang="en-US" dirty="0"/>
          </a:p>
        </p:txBody>
      </p:sp>
    </p:spTree>
    <p:extLst>
      <p:ext uri="{BB962C8B-B14F-4D97-AF65-F5344CB8AC3E}">
        <p14:creationId xmlns:p14="http://schemas.microsoft.com/office/powerpoint/2010/main" val="1472252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57C6A3-A15F-6CC7-5F68-6F3AF4949912}"/>
              </a:ext>
            </a:extLst>
          </p:cNvPr>
          <p:cNvSpPr>
            <a:spLocks noGrp="1"/>
          </p:cNvSpPr>
          <p:nvPr>
            <p:ph type="sldNum" sz="quarter" idx="12"/>
          </p:nvPr>
        </p:nvSpPr>
        <p:spPr>
          <a:prstGeom prst="rect">
            <a:avLst/>
          </a:prstGeom>
        </p:spPr>
        <p:txBody>
          <a:bodyPr/>
          <a:lstStyle/>
          <a:p>
            <a:fld id="{86CB4B4D-7CA3-9044-876B-883B54F8677D}" type="slidenum">
              <a:rPr lang="en-US" smtClean="0"/>
              <a:pPr/>
              <a:t>21</a:t>
            </a:fld>
            <a:endParaRPr lang="en-US"/>
          </a:p>
        </p:txBody>
      </p:sp>
      <p:pic>
        <p:nvPicPr>
          <p:cNvPr id="9" name="Picture 8">
            <a:extLst>
              <a:ext uri="{FF2B5EF4-FFF2-40B4-BE49-F238E27FC236}">
                <a16:creationId xmlns:a16="http://schemas.microsoft.com/office/drawing/2014/main" id="{B0AA71FA-65D9-5EAB-946B-542D6B3BD83B}"/>
              </a:ext>
            </a:extLst>
          </p:cNvPr>
          <p:cNvPicPr>
            <a:picLocks noChangeAspect="1"/>
          </p:cNvPicPr>
          <p:nvPr/>
        </p:nvPicPr>
        <p:blipFill>
          <a:blip r:embed="rId2"/>
          <a:stretch>
            <a:fillRect/>
          </a:stretch>
        </p:blipFill>
        <p:spPr>
          <a:xfrm>
            <a:off x="0" y="41684"/>
            <a:ext cx="3738217" cy="1317663"/>
          </a:xfrm>
          <a:prstGeom prst="rect">
            <a:avLst/>
          </a:prstGeom>
        </p:spPr>
      </p:pic>
      <p:pic>
        <p:nvPicPr>
          <p:cNvPr id="7" name="Picture 6">
            <a:extLst>
              <a:ext uri="{FF2B5EF4-FFF2-40B4-BE49-F238E27FC236}">
                <a16:creationId xmlns:a16="http://schemas.microsoft.com/office/drawing/2014/main" id="{379521EB-84D5-CA73-D0EB-48158C7CE8A6}"/>
              </a:ext>
            </a:extLst>
          </p:cNvPr>
          <p:cNvPicPr>
            <a:picLocks noChangeAspect="1"/>
          </p:cNvPicPr>
          <p:nvPr/>
        </p:nvPicPr>
        <p:blipFill>
          <a:blip r:embed="rId3"/>
          <a:stretch>
            <a:fillRect/>
          </a:stretch>
        </p:blipFill>
        <p:spPr>
          <a:xfrm>
            <a:off x="2590800" y="834732"/>
            <a:ext cx="6001841" cy="3995948"/>
          </a:xfrm>
          <a:prstGeom prst="rect">
            <a:avLst/>
          </a:prstGeom>
        </p:spPr>
      </p:pic>
      <p:sp>
        <p:nvSpPr>
          <p:cNvPr id="8" name="TextBox 7">
            <a:extLst>
              <a:ext uri="{FF2B5EF4-FFF2-40B4-BE49-F238E27FC236}">
                <a16:creationId xmlns:a16="http://schemas.microsoft.com/office/drawing/2014/main" id="{D1D0D772-A3E2-6597-A1B5-4F60300224D1}"/>
              </a:ext>
            </a:extLst>
          </p:cNvPr>
          <p:cNvSpPr txBox="1"/>
          <p:nvPr/>
        </p:nvSpPr>
        <p:spPr>
          <a:xfrm>
            <a:off x="563217" y="13252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77024894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B7D8C2F-D4A3-6A01-947B-924677282C55}"/>
              </a:ext>
            </a:extLst>
          </p:cNvPr>
          <p:cNvSpPr>
            <a:spLocks noGrp="1"/>
          </p:cNvSpPr>
          <p:nvPr>
            <p:ph type="body" sz="quarter" idx="14"/>
          </p:nvPr>
        </p:nvSpPr>
        <p:spPr>
          <a:xfrm>
            <a:off x="220024" y="201292"/>
            <a:ext cx="6346035" cy="387951"/>
          </a:xfrm>
        </p:spPr>
        <p:txBody>
          <a:bodyPr/>
          <a:lstStyle/>
          <a:p>
            <a:r>
              <a:rPr lang="en-US" sz="2400"/>
              <a:t>IBM’s Full-stack Approach to Generative AI</a:t>
            </a:r>
            <a:endParaRPr lang="en-US" sz="2100"/>
          </a:p>
        </p:txBody>
      </p:sp>
      <p:graphicFrame>
        <p:nvGraphicFramePr>
          <p:cNvPr id="1046" name="Table 1045">
            <a:extLst>
              <a:ext uri="{FF2B5EF4-FFF2-40B4-BE49-F238E27FC236}">
                <a16:creationId xmlns:a16="http://schemas.microsoft.com/office/drawing/2014/main" id="{5B725DEA-5621-6397-4A2A-32FF54CDA1D3}"/>
              </a:ext>
            </a:extLst>
          </p:cNvPr>
          <p:cNvGraphicFramePr>
            <a:graphicFrameLocks noGrp="1"/>
          </p:cNvGraphicFramePr>
          <p:nvPr/>
        </p:nvGraphicFramePr>
        <p:xfrm>
          <a:off x="216569" y="3539024"/>
          <a:ext cx="6336373" cy="1318429"/>
        </p:xfrm>
        <a:graphic>
          <a:graphicData uri="http://schemas.openxmlformats.org/drawingml/2006/table">
            <a:tbl>
              <a:tblPr firstRow="1" bandRow="1"/>
              <a:tblGrid>
                <a:gridCol w="1175119">
                  <a:extLst>
                    <a:ext uri="{9D8B030D-6E8A-4147-A177-3AD203B41FA5}">
                      <a16:colId xmlns:a16="http://schemas.microsoft.com/office/drawing/2014/main" val="3966303866"/>
                    </a:ext>
                  </a:extLst>
                </a:gridCol>
                <a:gridCol w="1580321">
                  <a:extLst>
                    <a:ext uri="{9D8B030D-6E8A-4147-A177-3AD203B41FA5}">
                      <a16:colId xmlns:a16="http://schemas.microsoft.com/office/drawing/2014/main" val="88895542"/>
                    </a:ext>
                  </a:extLst>
                </a:gridCol>
                <a:gridCol w="265561">
                  <a:extLst>
                    <a:ext uri="{9D8B030D-6E8A-4147-A177-3AD203B41FA5}">
                      <a16:colId xmlns:a16="http://schemas.microsoft.com/office/drawing/2014/main" val="1193397000"/>
                    </a:ext>
                  </a:extLst>
                </a:gridCol>
                <a:gridCol w="3315372">
                  <a:extLst>
                    <a:ext uri="{9D8B030D-6E8A-4147-A177-3AD203B41FA5}">
                      <a16:colId xmlns:a16="http://schemas.microsoft.com/office/drawing/2014/main" val="1246859342"/>
                    </a:ext>
                  </a:extLst>
                </a:gridCol>
              </a:tblGrid>
              <a:tr h="1318429">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100" b="0" i="0" u="none" strike="noStrike" cap="none" spc="0" baseline="0" dirty="0">
                          <a:solidFill>
                            <a:srgbClr val="000108"/>
                          </a:solidFill>
                          <a:effectLst/>
                          <a:uFillTx/>
                          <a:latin typeface="IBM Plex Sans Medm" panose="020B0503050203000203" pitchFamily="34" charset="0"/>
                          <a:ea typeface="+mn-ea"/>
                          <a:cs typeface="+mn-cs"/>
                          <a:sym typeface="IBM Plex Sans"/>
                        </a:rPr>
                        <a:t>Hybrid cloud Infrastructure and Hardware</a:t>
                      </a:r>
                    </a:p>
                    <a:p>
                      <a:pPr marL="0" marR="0" lvl="0" indent="0" algn="l" defTabSz="1829287" rtl="0" eaLnBrk="1" fontAlgn="auto" latinLnBrk="0" hangingPunct="1">
                        <a:lnSpc>
                          <a:spcPct val="100000"/>
                        </a:lnSpc>
                        <a:spcBef>
                          <a:spcPts val="0"/>
                        </a:spcBef>
                        <a:spcAft>
                          <a:spcPts val="0"/>
                        </a:spcAft>
                        <a:buClrTx/>
                        <a:buSzTx/>
                        <a:buFontTx/>
                        <a:buNone/>
                        <a:tabLst/>
                        <a:defRPr/>
                      </a:pPr>
                      <a:endParaRPr lang="en-US" sz="900" b="0" i="0" u="none" strike="noStrike" cap="none" spc="0" baseline="0" dirty="0">
                        <a:solidFill>
                          <a:srgbClr val="000108"/>
                        </a:solidFill>
                        <a:effectLst/>
                        <a:uFillTx/>
                        <a:latin typeface="IBM Plex Sans" panose="020B0503050203000203" pitchFamily="34" charset="0"/>
                        <a:ea typeface="+mn-ea"/>
                        <a:cs typeface="+mn-cs"/>
                        <a:sym typeface="IBM Plex Sans"/>
                      </a:endParaRPr>
                    </a:p>
                  </a:txBody>
                  <a:tcPr marL="102843" marR="137124" marT="102843" marB="137124">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algn="l" defTabSz="2438430" fontAlgn="base">
                        <a:lnSpc>
                          <a:spcPct val="100000"/>
                        </a:lnSpc>
                        <a:spcBef>
                          <a:spcPts val="0"/>
                        </a:spcBef>
                        <a:spcAft>
                          <a:spcPct val="0"/>
                        </a:spcAft>
                        <a:buClr>
                          <a:srgbClr val="000000"/>
                        </a:buClr>
                        <a:defRPr/>
                      </a:pPr>
                      <a:r>
                        <a:rPr lang="en-US" sz="1000" b="0" i="0" kern="0" dirty="0">
                          <a:solidFill>
                            <a:srgbClr val="000108"/>
                          </a:solidFill>
                          <a:latin typeface="IBM Plex Sans Medm" panose="020B0503050203000203" pitchFamily="34" charset="0"/>
                          <a:sym typeface="Arial"/>
                        </a:rPr>
                        <a:t>Available in the Cloud </a:t>
                      </a:r>
                    </a:p>
                    <a:p>
                      <a:pPr algn="l" defTabSz="2438430" fontAlgn="base">
                        <a:lnSpc>
                          <a:spcPct val="100000"/>
                        </a:lnSpc>
                        <a:spcBef>
                          <a:spcPts val="0"/>
                        </a:spcBef>
                        <a:spcAft>
                          <a:spcPct val="0"/>
                        </a:spcAft>
                        <a:buClr>
                          <a:srgbClr val="000000"/>
                        </a:buClr>
                        <a:defRPr/>
                      </a:pPr>
                      <a:r>
                        <a:rPr lang="en-US" sz="1000" b="0" i="0" kern="0" dirty="0">
                          <a:solidFill>
                            <a:srgbClr val="000108"/>
                          </a:solidFill>
                          <a:latin typeface="IBM Plex Sans Medm" panose="020B0503050203000203" pitchFamily="34" charset="0"/>
                          <a:sym typeface="Arial"/>
                        </a:rPr>
                        <a:t>or on-prem</a:t>
                      </a:r>
                    </a:p>
                    <a:p>
                      <a:pPr algn="l" defTabSz="2438430" fontAlgn="base">
                        <a:lnSpc>
                          <a:spcPct val="100000"/>
                        </a:lnSpc>
                        <a:spcBef>
                          <a:spcPts val="0"/>
                        </a:spcBef>
                        <a:spcAft>
                          <a:spcPct val="0"/>
                        </a:spcAft>
                        <a:buClr>
                          <a:srgbClr val="000000"/>
                        </a:buClr>
                        <a:defRPr/>
                      </a:pPr>
                      <a:endParaRPr lang="en-US" sz="900" b="0" i="0" kern="0" dirty="0">
                        <a:solidFill>
                          <a:srgbClr val="000108"/>
                        </a:solidFill>
                        <a:latin typeface="+mn-lt"/>
                        <a:sym typeface="Arial"/>
                      </a:endParaRPr>
                    </a:p>
                  </a:txBody>
                  <a:tcPr marL="102843" marR="137124" marT="102843" marB="137124">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2438430" rtl="0" eaLnBrk="1" fontAlgn="base" latinLnBrk="0" hangingPunct="1">
                        <a:lnSpc>
                          <a:spcPct val="100000"/>
                        </a:lnSpc>
                        <a:spcBef>
                          <a:spcPts val="0"/>
                        </a:spcBef>
                        <a:spcAft>
                          <a:spcPct val="0"/>
                        </a:spcAft>
                        <a:buClr>
                          <a:srgbClr val="000000"/>
                        </a:buClr>
                        <a:buSzTx/>
                        <a:buFontTx/>
                        <a:buNone/>
                        <a:tabLst/>
                        <a:defRPr/>
                      </a:pPr>
                      <a:endParaRPr lang="en-US" sz="900" b="0" i="0" kern="0" dirty="0">
                        <a:solidFill>
                          <a:srgbClr val="82CFFF"/>
                        </a:solidFill>
                        <a:latin typeface="+mn-lt"/>
                        <a:sym typeface="Arial"/>
                      </a:endParaRPr>
                    </a:p>
                  </a:txBody>
                  <a:tcPr marL="102843" marR="137124" marT="102843" marB="137124">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2438430" rtl="0" eaLnBrk="1" fontAlgn="base" latinLnBrk="0" hangingPunct="1">
                        <a:lnSpc>
                          <a:spcPct val="100000"/>
                        </a:lnSpc>
                        <a:spcBef>
                          <a:spcPts val="0"/>
                        </a:spcBef>
                        <a:spcAft>
                          <a:spcPct val="0"/>
                        </a:spcAft>
                        <a:buClr>
                          <a:srgbClr val="000000"/>
                        </a:buClr>
                        <a:buSzTx/>
                        <a:buFontTx/>
                        <a:buNone/>
                        <a:tabLst/>
                        <a:defRPr/>
                      </a:pPr>
                      <a:endParaRPr lang="en-US" sz="900" b="0" i="0" kern="0" dirty="0">
                        <a:solidFill>
                          <a:srgbClr val="82CFFF"/>
                        </a:solidFill>
                        <a:latin typeface="+mn-lt"/>
                        <a:sym typeface="Arial"/>
                      </a:endParaRPr>
                    </a:p>
                  </a:txBody>
                  <a:tcPr marL="102843" marR="137124" marT="102843" marB="137124">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83436618"/>
                  </a:ext>
                </a:extLst>
              </a:tr>
            </a:tbl>
          </a:graphicData>
        </a:graphic>
      </p:graphicFrame>
      <p:graphicFrame>
        <p:nvGraphicFramePr>
          <p:cNvPr id="1047" name="Table 1046">
            <a:extLst>
              <a:ext uri="{FF2B5EF4-FFF2-40B4-BE49-F238E27FC236}">
                <a16:creationId xmlns:a16="http://schemas.microsoft.com/office/drawing/2014/main" id="{B6F089E4-04D6-B93C-3240-04427D36114D}"/>
              </a:ext>
            </a:extLst>
          </p:cNvPr>
          <p:cNvGraphicFramePr>
            <a:graphicFrameLocks noGrp="1"/>
          </p:cNvGraphicFramePr>
          <p:nvPr>
            <p:extLst>
              <p:ext uri="{D42A27DB-BD31-4B8C-83A1-F6EECF244321}">
                <p14:modId xmlns:p14="http://schemas.microsoft.com/office/powerpoint/2010/main" val="771320555"/>
              </p:ext>
            </p:extLst>
          </p:nvPr>
        </p:nvGraphicFramePr>
        <p:xfrm>
          <a:off x="213662" y="2482310"/>
          <a:ext cx="6339280" cy="1053275"/>
        </p:xfrm>
        <a:graphic>
          <a:graphicData uri="http://schemas.openxmlformats.org/drawingml/2006/table">
            <a:tbl>
              <a:tblPr firstRow="1" bandRow="1"/>
              <a:tblGrid>
                <a:gridCol w="1158355">
                  <a:extLst>
                    <a:ext uri="{9D8B030D-6E8A-4147-A177-3AD203B41FA5}">
                      <a16:colId xmlns:a16="http://schemas.microsoft.com/office/drawing/2014/main" val="3966303866"/>
                    </a:ext>
                  </a:extLst>
                </a:gridCol>
                <a:gridCol w="5180925">
                  <a:extLst>
                    <a:ext uri="{9D8B030D-6E8A-4147-A177-3AD203B41FA5}">
                      <a16:colId xmlns:a16="http://schemas.microsoft.com/office/drawing/2014/main" val="88895542"/>
                    </a:ext>
                  </a:extLst>
                </a:gridCol>
              </a:tblGrid>
              <a:tr h="935718">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000" b="1" i="1" u="none" strike="noStrike" cap="none" spc="0" baseline="0">
                          <a:solidFill>
                            <a:schemeClr val="bg1"/>
                          </a:solidFill>
                          <a:effectLst/>
                          <a:uFillTx/>
                          <a:latin typeface="+mj-lt"/>
                          <a:ea typeface="+mn-ea"/>
                          <a:cs typeface="+mn-cs"/>
                          <a:sym typeface="IBM Plex Sans"/>
                        </a:rPr>
                        <a:t>Hybrid cloud platform</a:t>
                      </a:r>
                    </a:p>
                    <a:p>
                      <a:pPr marL="0" marR="0" lvl="0" indent="0" algn="l" defTabSz="1829287" rtl="0" eaLnBrk="1" fontAlgn="auto" latinLnBrk="0" hangingPunct="1">
                        <a:lnSpc>
                          <a:spcPct val="100000"/>
                        </a:lnSpc>
                        <a:spcBef>
                          <a:spcPts val="0"/>
                        </a:spcBef>
                        <a:spcAft>
                          <a:spcPts val="0"/>
                        </a:spcAft>
                        <a:buClrTx/>
                        <a:buSzTx/>
                        <a:buFontTx/>
                        <a:buNone/>
                        <a:tabLst/>
                        <a:defRPr/>
                      </a:pPr>
                      <a:endParaRPr lang="en-US" sz="900" b="0" i="0" u="none" strike="noStrike" cap="none" spc="0" baseline="0">
                        <a:solidFill>
                          <a:schemeClr val="tx1"/>
                        </a:solidFill>
                        <a:effectLst/>
                        <a:uFillTx/>
                        <a:latin typeface="IBM Plex Sans" panose="020B0503050203000203" pitchFamily="34" charset="0"/>
                        <a:ea typeface="+mn-ea"/>
                        <a:cs typeface="+mn-cs"/>
                        <a:sym typeface="IBM Plex Sans"/>
                      </a:endParaRPr>
                    </a:p>
                    <a:p>
                      <a:pPr marL="0" marR="0" lvl="0" indent="0" algn="l" defTabSz="1829287" rtl="0" eaLnBrk="1" fontAlgn="auto" latinLnBrk="0" hangingPunct="1">
                        <a:lnSpc>
                          <a:spcPct val="100000"/>
                        </a:lnSpc>
                        <a:spcBef>
                          <a:spcPts val="0"/>
                        </a:spcBef>
                        <a:spcAft>
                          <a:spcPts val="0"/>
                        </a:spcAft>
                        <a:buClrTx/>
                        <a:buSzTx/>
                        <a:buFontTx/>
                        <a:buNone/>
                        <a:tabLst/>
                        <a:defRPr/>
                      </a:pPr>
                      <a:endParaRPr lang="en-US" sz="900" b="0" i="0" u="none" strike="noStrike" cap="none" spc="0" baseline="0">
                        <a:solidFill>
                          <a:schemeClr val="tx1"/>
                        </a:solidFill>
                        <a:effectLst/>
                        <a:uFillTx/>
                        <a:latin typeface="IBM Plex Sans" panose="020B0503050203000203" pitchFamily="34" charset="0"/>
                        <a:ea typeface="+mn-ea"/>
                        <a:cs typeface="+mn-cs"/>
                        <a:sym typeface="IBM Plex Sans"/>
                      </a:endParaRPr>
                    </a:p>
                  </a:txBody>
                  <a:tcPr marL="102843" marR="137124" marT="102843" marB="137124">
                    <a:lnL w="19050" cap="flat" cmpd="sng" algn="ctr">
                      <a:noFill/>
                      <a:prstDash val="solid"/>
                      <a:round/>
                      <a:headEnd type="none" w="med" len="med"/>
                      <a:tailEnd type="none" w="med" len="med"/>
                    </a:lnL>
                    <a:lnR w="12700" cap="flat" cmpd="sng" algn="ctr">
                      <a:solidFill>
                        <a:srgbClr val="DA1E28"/>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DA1E28"/>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algn="l" defTabSz="2438430" fontAlgn="base">
                        <a:lnSpc>
                          <a:spcPct val="100000"/>
                        </a:lnSpc>
                        <a:spcBef>
                          <a:spcPct val="0"/>
                        </a:spcBef>
                        <a:spcAft>
                          <a:spcPct val="0"/>
                        </a:spcAft>
                        <a:defRPr/>
                      </a:pPr>
                      <a:r>
                        <a:rPr lang="en-US" sz="1000" b="0" i="0" kern="0" dirty="0">
                          <a:solidFill>
                            <a:schemeClr val="bg1"/>
                          </a:solidFill>
                          <a:latin typeface="IBM Plex Sans Medm" panose="020B0503050203000203" pitchFamily="34" charset="0"/>
                          <a:sym typeface="Arial"/>
                        </a:rPr>
                        <a:t>Red Hat</a:t>
                      </a:r>
                    </a:p>
                    <a:p>
                      <a:pPr marL="0" marR="0" lvl="0" indent="0" algn="l" defTabSz="1829287" rtl="0" eaLnBrk="1" fontAlgn="auto" latinLnBrk="0" hangingPunct="1">
                        <a:lnSpc>
                          <a:spcPct val="110000"/>
                        </a:lnSpc>
                        <a:spcBef>
                          <a:spcPts val="0"/>
                        </a:spcBef>
                        <a:spcAft>
                          <a:spcPts val="0"/>
                        </a:spcAft>
                        <a:buClrTx/>
                        <a:buSzPct val="90000"/>
                        <a:buFont typeface="Wingdings" pitchFamily="2" charset="2"/>
                        <a:buNone/>
                        <a:tabLst/>
                        <a:defRPr/>
                      </a:pPr>
                      <a:r>
                        <a:rPr kumimoji="0" lang="en-US" sz="10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OpenShift AI</a:t>
                      </a:r>
                    </a:p>
                    <a:p>
                      <a:pPr marL="0" marR="0" lvl="0" indent="0" algn="l" defTabSz="1829287" rtl="0" eaLnBrk="1" fontAlgn="auto" latinLnBrk="0" hangingPunct="1">
                        <a:lnSpc>
                          <a:spcPct val="110000"/>
                        </a:lnSpc>
                        <a:spcBef>
                          <a:spcPts val="0"/>
                        </a:spcBef>
                        <a:spcAft>
                          <a:spcPts val="0"/>
                        </a:spcAft>
                        <a:buClrTx/>
                        <a:buSzPct val="90000"/>
                        <a:buFont typeface="Wingdings" pitchFamily="2" charset="2"/>
                        <a:buNone/>
                        <a:tabLst/>
                        <a:defRPr/>
                      </a:pPr>
                      <a:r>
                        <a:rPr kumimoji="0" lang="en-US" sz="10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OpenShift</a:t>
                      </a:r>
                    </a:p>
                    <a:p>
                      <a:pPr marL="0" marR="0" lvl="0" indent="0" algn="l" defTabSz="1829287" rtl="0" eaLnBrk="1" fontAlgn="auto" latinLnBrk="0" hangingPunct="1">
                        <a:lnSpc>
                          <a:spcPct val="110000"/>
                        </a:lnSpc>
                        <a:spcBef>
                          <a:spcPts val="0"/>
                        </a:spcBef>
                        <a:spcAft>
                          <a:spcPts val="0"/>
                        </a:spcAft>
                        <a:buClrTx/>
                        <a:buSzPct val="90000"/>
                        <a:buFont typeface="Wingdings" pitchFamily="2" charset="2"/>
                        <a:buNone/>
                        <a:tabLst/>
                        <a:defRPr/>
                      </a:pPr>
                      <a:r>
                        <a:rPr kumimoji="0" lang="en-US" sz="10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RHEL AI</a:t>
                      </a:r>
                    </a:p>
                    <a:p>
                      <a:pPr marL="0" marR="0" lvl="0" indent="0" algn="l" defTabSz="1829287" rtl="0" eaLnBrk="1" fontAlgn="auto" latinLnBrk="0" hangingPunct="1">
                        <a:lnSpc>
                          <a:spcPct val="110000"/>
                        </a:lnSpc>
                        <a:spcBef>
                          <a:spcPts val="0"/>
                        </a:spcBef>
                        <a:spcAft>
                          <a:spcPts val="0"/>
                        </a:spcAft>
                        <a:buClrTx/>
                        <a:buSzPct val="90000"/>
                        <a:buFont typeface="Wingdings" pitchFamily="2" charset="2"/>
                        <a:buNone/>
                        <a:tabLst/>
                        <a:defRPr/>
                      </a:pPr>
                      <a:r>
                        <a:rPr kumimoji="0" lang="en-US" sz="10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Enterprise Linux</a:t>
                      </a:r>
                    </a:p>
                  </a:txBody>
                  <a:tcPr marL="102843" marR="137124" marT="102843" marB="137124">
                    <a:lnL w="12700" cap="flat" cmpd="sng" algn="ctr">
                      <a:solidFill>
                        <a:srgbClr val="DA1E28"/>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DA1E28"/>
                    </a:solidFill>
                  </a:tcPr>
                </a:tc>
                <a:extLst>
                  <a:ext uri="{0D108BD9-81ED-4DB2-BD59-A6C34878D82A}">
                    <a16:rowId xmlns:a16="http://schemas.microsoft.com/office/drawing/2014/main" val="3683436618"/>
                  </a:ext>
                </a:extLst>
              </a:tr>
            </a:tbl>
          </a:graphicData>
        </a:graphic>
      </p:graphicFrame>
      <p:cxnSp>
        <p:nvCxnSpPr>
          <p:cNvPr id="1048" name="Straight Connector 1047">
            <a:extLst>
              <a:ext uri="{FF2B5EF4-FFF2-40B4-BE49-F238E27FC236}">
                <a16:creationId xmlns:a16="http://schemas.microsoft.com/office/drawing/2014/main" id="{A47C8743-42D5-E852-B707-A64679C3B526}"/>
              </a:ext>
            </a:extLst>
          </p:cNvPr>
          <p:cNvCxnSpPr>
            <a:cxnSpLocks/>
          </p:cNvCxnSpPr>
          <p:nvPr/>
        </p:nvCxnSpPr>
        <p:spPr bwMode="auto">
          <a:xfrm>
            <a:off x="1372017" y="2571751"/>
            <a:ext cx="0" cy="700858"/>
          </a:xfrm>
          <a:prstGeom prst="line">
            <a:avLst/>
          </a:prstGeom>
          <a:noFill/>
          <a:ln w="19050" cap="flat" cmpd="sng" algn="ctr">
            <a:solidFill>
              <a:srgbClr val="FFFFFF"/>
            </a:solidFill>
            <a:prstDash val="solid"/>
            <a:headEnd type="none" w="med" len="med"/>
            <a:tailEnd type="none" w="med" len="med"/>
          </a:ln>
          <a:effectLst/>
        </p:spPr>
      </p:cxnSp>
      <p:graphicFrame>
        <p:nvGraphicFramePr>
          <p:cNvPr id="1049" name="Table 1048">
            <a:extLst>
              <a:ext uri="{FF2B5EF4-FFF2-40B4-BE49-F238E27FC236}">
                <a16:creationId xmlns:a16="http://schemas.microsoft.com/office/drawing/2014/main" id="{B428F22B-FF0E-F1CE-1D0B-D2802D8190F2}"/>
              </a:ext>
            </a:extLst>
          </p:cNvPr>
          <p:cNvGraphicFramePr>
            <a:graphicFrameLocks noGrp="1"/>
          </p:cNvGraphicFramePr>
          <p:nvPr/>
        </p:nvGraphicFramePr>
        <p:xfrm>
          <a:off x="206908" y="1532447"/>
          <a:ext cx="6346035" cy="905361"/>
        </p:xfrm>
        <a:graphic>
          <a:graphicData uri="http://schemas.openxmlformats.org/drawingml/2006/table">
            <a:tbl>
              <a:tblPr firstRow="1" bandRow="1"/>
              <a:tblGrid>
                <a:gridCol w="1165109">
                  <a:extLst>
                    <a:ext uri="{9D8B030D-6E8A-4147-A177-3AD203B41FA5}">
                      <a16:colId xmlns:a16="http://schemas.microsoft.com/office/drawing/2014/main" val="3966303866"/>
                    </a:ext>
                  </a:extLst>
                </a:gridCol>
                <a:gridCol w="1523802">
                  <a:extLst>
                    <a:ext uri="{9D8B030D-6E8A-4147-A177-3AD203B41FA5}">
                      <a16:colId xmlns:a16="http://schemas.microsoft.com/office/drawing/2014/main" val="88895542"/>
                    </a:ext>
                  </a:extLst>
                </a:gridCol>
                <a:gridCol w="336696">
                  <a:extLst>
                    <a:ext uri="{9D8B030D-6E8A-4147-A177-3AD203B41FA5}">
                      <a16:colId xmlns:a16="http://schemas.microsoft.com/office/drawing/2014/main" val="1193397000"/>
                    </a:ext>
                  </a:extLst>
                </a:gridCol>
                <a:gridCol w="3320428">
                  <a:extLst>
                    <a:ext uri="{9D8B030D-6E8A-4147-A177-3AD203B41FA5}">
                      <a16:colId xmlns:a16="http://schemas.microsoft.com/office/drawing/2014/main" val="1246859342"/>
                    </a:ext>
                  </a:extLst>
                </a:gridCol>
              </a:tblGrid>
              <a:tr h="905361">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000" b="1" i="1" u="none" strike="noStrike" cap="none" spc="0" baseline="0">
                          <a:solidFill>
                            <a:schemeClr val="bg1"/>
                          </a:solidFill>
                          <a:effectLst/>
                          <a:uFillTx/>
                          <a:latin typeface="+mj-lt"/>
                          <a:ea typeface="+mn-ea"/>
                          <a:cs typeface="+mn-cs"/>
                          <a:sym typeface="IBM Plex Sans"/>
                        </a:rPr>
                        <a:t>AI and data</a:t>
                      </a:r>
                    </a:p>
                    <a:p>
                      <a:pPr marL="0" marR="0" lvl="0" indent="0" algn="l" defTabSz="1829287" rtl="0" eaLnBrk="1" fontAlgn="auto" latinLnBrk="0" hangingPunct="1">
                        <a:lnSpc>
                          <a:spcPct val="100000"/>
                        </a:lnSpc>
                        <a:spcBef>
                          <a:spcPts val="0"/>
                        </a:spcBef>
                        <a:spcAft>
                          <a:spcPts val="0"/>
                        </a:spcAft>
                        <a:buClrTx/>
                        <a:buSzTx/>
                        <a:buFontTx/>
                        <a:buNone/>
                        <a:tabLst/>
                        <a:defRPr/>
                      </a:pPr>
                      <a:r>
                        <a:rPr lang="en-US" sz="1000" b="1" i="1" u="none" strike="noStrike" cap="none" spc="0" baseline="0">
                          <a:solidFill>
                            <a:schemeClr val="bg1"/>
                          </a:solidFill>
                          <a:effectLst/>
                          <a:uFillTx/>
                          <a:latin typeface="+mj-lt"/>
                          <a:ea typeface="+mn-ea"/>
                          <a:cs typeface="+mn-cs"/>
                          <a:sym typeface="IBM Plex Sans"/>
                        </a:rPr>
                        <a:t>platform</a:t>
                      </a:r>
                    </a:p>
                    <a:p>
                      <a:pPr marL="0" marR="0" lvl="0" indent="0" algn="l" defTabSz="1829287" rtl="0" eaLnBrk="1" fontAlgn="auto" latinLnBrk="0" hangingPunct="1">
                        <a:lnSpc>
                          <a:spcPct val="100000"/>
                        </a:lnSpc>
                        <a:spcBef>
                          <a:spcPts val="0"/>
                        </a:spcBef>
                        <a:spcAft>
                          <a:spcPts val="0"/>
                        </a:spcAft>
                        <a:buClrTx/>
                        <a:buSzTx/>
                        <a:buFontTx/>
                        <a:buNone/>
                        <a:tabLst/>
                        <a:defRPr/>
                      </a:pPr>
                      <a:endParaRPr lang="en-US" sz="900" b="0" i="0" u="none" strike="noStrike" cap="none" spc="0" baseline="0">
                        <a:solidFill>
                          <a:schemeClr val="tx1"/>
                        </a:solidFill>
                        <a:effectLst/>
                        <a:uFillTx/>
                        <a:latin typeface="IBM Plex Sans" panose="020B0503050203000203" pitchFamily="34" charset="0"/>
                        <a:ea typeface="+mn-ea"/>
                        <a:cs typeface="+mn-cs"/>
                        <a:sym typeface="IBM Plex Sans"/>
                      </a:endParaRPr>
                    </a:p>
                  </a:txBody>
                  <a:tcPr marL="102843" marR="137124" marT="102843" marB="137124">
                    <a:lnL w="19050" cap="flat" cmpd="sng" algn="ctr">
                      <a:noFill/>
                      <a:prstDash val="solid"/>
                      <a:round/>
                      <a:headEnd type="none" w="med" len="med"/>
                      <a:tailEnd type="none" w="med" len="med"/>
                    </a:lnL>
                    <a:lnR w="12700" cap="flat" cmpd="sng" algn="ctr">
                      <a:solidFill>
                        <a:srgbClr val="001D6C"/>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1D6C"/>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algn="l" defTabSz="2438430" fontAlgn="base">
                        <a:lnSpc>
                          <a:spcPct val="100000"/>
                        </a:lnSpc>
                        <a:spcBef>
                          <a:spcPts val="200"/>
                        </a:spcBef>
                        <a:spcAft>
                          <a:spcPct val="0"/>
                        </a:spcAft>
                        <a:buClr>
                          <a:srgbClr val="000000"/>
                        </a:buClr>
                        <a:defRPr/>
                      </a:pPr>
                      <a:r>
                        <a:rPr lang="en-US" sz="1000" b="0" i="0" kern="0">
                          <a:solidFill>
                            <a:schemeClr val="bg1"/>
                          </a:solidFill>
                          <a:latin typeface="IBM Plex Sans Medm" panose="020B0503050203000203" pitchFamily="34" charset="0"/>
                          <a:sym typeface="Arial"/>
                        </a:rPr>
                        <a:t>watsonx</a:t>
                      </a:r>
                    </a:p>
                    <a:p>
                      <a:pPr marL="0" marR="0" lvl="0" indent="0" algn="l" defTabSz="2438430" rtl="0" eaLnBrk="1" fontAlgn="base" latinLnBrk="0" hangingPunct="1">
                        <a:lnSpc>
                          <a:spcPct val="100000"/>
                        </a:lnSpc>
                        <a:spcBef>
                          <a:spcPts val="200"/>
                        </a:spcBef>
                        <a:spcAft>
                          <a:spcPct val="0"/>
                        </a:spcAft>
                        <a:buClr>
                          <a:srgbClr val="000000"/>
                        </a:buClr>
                        <a:buSzTx/>
                        <a:buFontTx/>
                        <a:buNone/>
                        <a:tabLst/>
                        <a:defRPr/>
                      </a:pPr>
                      <a:r>
                        <a:rPr lang="en-US" sz="1000" b="0" i="0" kern="0">
                          <a:solidFill>
                            <a:schemeClr val="bg1"/>
                          </a:solidFill>
                          <a:latin typeface="+mn-lt"/>
                          <a:sym typeface="Arial"/>
                        </a:rPr>
                        <a:t>watsonx.ai</a:t>
                      </a:r>
                    </a:p>
                    <a:p>
                      <a:pPr marL="0" marR="0" lvl="0" indent="0" algn="l" defTabSz="2438430" rtl="0" eaLnBrk="1" fontAlgn="base" latinLnBrk="0" hangingPunct="1">
                        <a:lnSpc>
                          <a:spcPct val="100000"/>
                        </a:lnSpc>
                        <a:spcBef>
                          <a:spcPts val="0"/>
                        </a:spcBef>
                        <a:spcAft>
                          <a:spcPct val="0"/>
                        </a:spcAft>
                        <a:buClr>
                          <a:srgbClr val="000000"/>
                        </a:buClr>
                        <a:buSzTx/>
                        <a:buFontTx/>
                        <a:buNone/>
                        <a:tabLst/>
                        <a:defRPr/>
                      </a:pPr>
                      <a:r>
                        <a:rPr lang="en-US" sz="1000" b="0" i="0" u="none" strike="noStrike" cap="none" spc="0" baseline="0">
                          <a:solidFill>
                            <a:schemeClr val="bg1"/>
                          </a:solidFill>
                          <a:effectLst/>
                          <a:uFillTx/>
                          <a:latin typeface="+mn-lt"/>
                          <a:ea typeface="+mn-ea"/>
                          <a:cs typeface="+mn-cs"/>
                          <a:sym typeface="IBM Plex Sans"/>
                        </a:rPr>
                        <a:t>watsonx.data</a:t>
                      </a:r>
                      <a:endParaRPr lang="en-US" sz="1000" b="0" i="0" kern="0">
                        <a:solidFill>
                          <a:schemeClr val="bg1"/>
                        </a:solidFill>
                        <a:latin typeface="+mn-lt"/>
                        <a:sym typeface="Arial"/>
                      </a:endParaRPr>
                    </a:p>
                    <a:p>
                      <a:pPr marL="0" marR="0" lvl="0" indent="0" algn="l" defTabSz="2438430" rtl="0" eaLnBrk="1" fontAlgn="base" latinLnBrk="0" hangingPunct="1">
                        <a:lnSpc>
                          <a:spcPct val="100000"/>
                        </a:lnSpc>
                        <a:spcBef>
                          <a:spcPts val="0"/>
                        </a:spcBef>
                        <a:spcAft>
                          <a:spcPct val="0"/>
                        </a:spcAft>
                        <a:buClr>
                          <a:srgbClr val="000000"/>
                        </a:buClr>
                        <a:buSzTx/>
                        <a:buFontTx/>
                        <a:buNone/>
                        <a:tabLst/>
                        <a:defRPr/>
                      </a:pPr>
                      <a:r>
                        <a:rPr lang="en-US" sz="1000" b="0" i="0" u="none" strike="noStrike" cap="none" spc="0" baseline="0" err="1">
                          <a:solidFill>
                            <a:schemeClr val="bg1"/>
                          </a:solidFill>
                          <a:effectLst/>
                          <a:uFillTx/>
                          <a:latin typeface="+mn-lt"/>
                          <a:ea typeface="+mn-ea"/>
                          <a:cs typeface="+mn-cs"/>
                          <a:sym typeface="IBM Plex Sans"/>
                        </a:rPr>
                        <a:t>watsonx.governance</a:t>
                      </a:r>
                      <a:endParaRPr lang="en-US" sz="1000" b="0" i="0" u="none" strike="noStrike" cap="none" spc="0" baseline="0">
                        <a:solidFill>
                          <a:schemeClr val="bg1"/>
                        </a:solidFill>
                        <a:effectLst/>
                        <a:uFillTx/>
                        <a:latin typeface="+mn-lt"/>
                        <a:ea typeface="+mn-ea"/>
                        <a:cs typeface="+mn-cs"/>
                        <a:sym typeface="IBM Plex Sans"/>
                      </a:endParaRPr>
                    </a:p>
                  </a:txBody>
                  <a:tcPr marL="102843" marR="137124" marT="102843" marB="137124">
                    <a:lnL w="12700" cap="flat" cmpd="sng" algn="ctr">
                      <a:solidFill>
                        <a:srgbClr val="001D6C"/>
                      </a:solidFill>
                      <a:prstDash val="solid"/>
                      <a:round/>
                      <a:headEnd type="none" w="med" len="med"/>
                      <a:tailEnd type="none" w="med" len="med"/>
                    </a:lnL>
                    <a:lnR w="12700" cap="flat" cmpd="sng" algn="ctr">
                      <a:solidFill>
                        <a:srgbClr val="001D6C"/>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1D6C"/>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2438430" rtl="0" eaLnBrk="1" fontAlgn="base" latinLnBrk="0" hangingPunct="1">
                        <a:lnSpc>
                          <a:spcPct val="100000"/>
                        </a:lnSpc>
                        <a:spcBef>
                          <a:spcPts val="0"/>
                        </a:spcBef>
                        <a:spcAft>
                          <a:spcPct val="0"/>
                        </a:spcAft>
                        <a:buClr>
                          <a:srgbClr val="000000"/>
                        </a:buClr>
                        <a:buSzTx/>
                        <a:buFontTx/>
                        <a:buNone/>
                        <a:tabLst/>
                        <a:defRPr/>
                      </a:pPr>
                      <a:endParaRPr lang="en-US" sz="900" b="0" i="0" kern="0">
                        <a:solidFill>
                          <a:srgbClr val="82CFFF"/>
                        </a:solidFill>
                        <a:latin typeface="+mn-lt"/>
                        <a:sym typeface="Arial"/>
                      </a:endParaRPr>
                    </a:p>
                  </a:txBody>
                  <a:tcPr marL="102843" marR="137124" marT="102843" marB="137124">
                    <a:lnL w="12700" cap="flat" cmpd="sng" algn="ctr">
                      <a:solidFill>
                        <a:srgbClr val="001D6C"/>
                      </a:solidFill>
                      <a:prstDash val="solid"/>
                      <a:round/>
                      <a:headEnd type="none" w="med" len="med"/>
                      <a:tailEnd type="none" w="med" len="med"/>
                    </a:lnL>
                    <a:lnR w="12700" cap="flat" cmpd="sng" algn="ctr">
                      <a:solidFill>
                        <a:srgbClr val="001D6C"/>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1D6C"/>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2438430" rtl="0" eaLnBrk="1" fontAlgn="base" latinLnBrk="0" hangingPunct="1">
                        <a:lnSpc>
                          <a:spcPct val="100000"/>
                        </a:lnSpc>
                        <a:spcBef>
                          <a:spcPts val="0"/>
                        </a:spcBef>
                        <a:spcAft>
                          <a:spcPct val="0"/>
                        </a:spcAft>
                        <a:buClr>
                          <a:srgbClr val="000000"/>
                        </a:buClr>
                        <a:buSzTx/>
                        <a:buFontTx/>
                        <a:buNone/>
                        <a:tabLst/>
                        <a:defRPr/>
                      </a:pPr>
                      <a:endParaRPr lang="en-US" sz="900" b="0" i="0" kern="0" dirty="0">
                        <a:solidFill>
                          <a:srgbClr val="82CFFF"/>
                        </a:solidFill>
                        <a:latin typeface="+mn-lt"/>
                        <a:sym typeface="Arial"/>
                      </a:endParaRPr>
                    </a:p>
                  </a:txBody>
                  <a:tcPr marL="102843" marR="137124" marT="102843" marB="137124">
                    <a:lnL w="12700" cap="flat" cmpd="sng" algn="ctr">
                      <a:solidFill>
                        <a:srgbClr val="001D6C"/>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1D6C"/>
                    </a:solidFill>
                  </a:tcPr>
                </a:tc>
                <a:extLst>
                  <a:ext uri="{0D108BD9-81ED-4DB2-BD59-A6C34878D82A}">
                    <a16:rowId xmlns:a16="http://schemas.microsoft.com/office/drawing/2014/main" val="3683436618"/>
                  </a:ext>
                </a:extLst>
              </a:tr>
            </a:tbl>
          </a:graphicData>
        </a:graphic>
      </p:graphicFrame>
      <p:cxnSp>
        <p:nvCxnSpPr>
          <p:cNvPr id="1050" name="Straight Connector 1049">
            <a:extLst>
              <a:ext uri="{FF2B5EF4-FFF2-40B4-BE49-F238E27FC236}">
                <a16:creationId xmlns:a16="http://schemas.microsoft.com/office/drawing/2014/main" id="{CAA1ABA4-1A21-6270-C5DD-9877DCE7522A}"/>
              </a:ext>
            </a:extLst>
          </p:cNvPr>
          <p:cNvCxnSpPr>
            <a:cxnSpLocks/>
          </p:cNvCxnSpPr>
          <p:nvPr/>
        </p:nvCxnSpPr>
        <p:spPr bwMode="auto">
          <a:xfrm>
            <a:off x="1372017" y="1543553"/>
            <a:ext cx="0" cy="810607"/>
          </a:xfrm>
          <a:prstGeom prst="line">
            <a:avLst/>
          </a:prstGeom>
          <a:noFill/>
          <a:ln w="19050" cap="flat" cmpd="sng" algn="ctr">
            <a:solidFill>
              <a:srgbClr val="FFFFFF"/>
            </a:solidFill>
            <a:prstDash val="solid"/>
            <a:headEnd type="none" w="med" len="med"/>
            <a:tailEnd type="none" w="med" len="med"/>
          </a:ln>
          <a:effectLst/>
        </p:spPr>
      </p:cxnSp>
      <p:graphicFrame>
        <p:nvGraphicFramePr>
          <p:cNvPr id="1051" name="Table 1050">
            <a:extLst>
              <a:ext uri="{FF2B5EF4-FFF2-40B4-BE49-F238E27FC236}">
                <a16:creationId xmlns:a16="http://schemas.microsoft.com/office/drawing/2014/main" id="{74093BDD-B8BD-0082-A5F0-5D83FA8A7A69}"/>
              </a:ext>
            </a:extLst>
          </p:cNvPr>
          <p:cNvGraphicFramePr>
            <a:graphicFrameLocks noGrp="1"/>
          </p:cNvGraphicFramePr>
          <p:nvPr/>
        </p:nvGraphicFramePr>
        <p:xfrm>
          <a:off x="213663" y="739392"/>
          <a:ext cx="5197340" cy="735303"/>
        </p:xfrm>
        <a:graphic>
          <a:graphicData uri="http://schemas.openxmlformats.org/drawingml/2006/table">
            <a:tbl>
              <a:tblPr firstRow="1" bandRow="1"/>
              <a:tblGrid>
                <a:gridCol w="1154850">
                  <a:extLst>
                    <a:ext uri="{9D8B030D-6E8A-4147-A177-3AD203B41FA5}">
                      <a16:colId xmlns:a16="http://schemas.microsoft.com/office/drawing/2014/main" val="3966303866"/>
                    </a:ext>
                  </a:extLst>
                </a:gridCol>
                <a:gridCol w="987475">
                  <a:extLst>
                    <a:ext uri="{9D8B030D-6E8A-4147-A177-3AD203B41FA5}">
                      <a16:colId xmlns:a16="http://schemas.microsoft.com/office/drawing/2014/main" val="88895542"/>
                    </a:ext>
                  </a:extLst>
                </a:gridCol>
                <a:gridCol w="1234538">
                  <a:extLst>
                    <a:ext uri="{9D8B030D-6E8A-4147-A177-3AD203B41FA5}">
                      <a16:colId xmlns:a16="http://schemas.microsoft.com/office/drawing/2014/main" val="3541448973"/>
                    </a:ext>
                  </a:extLst>
                </a:gridCol>
                <a:gridCol w="265367">
                  <a:extLst>
                    <a:ext uri="{9D8B030D-6E8A-4147-A177-3AD203B41FA5}">
                      <a16:colId xmlns:a16="http://schemas.microsoft.com/office/drawing/2014/main" val="1218306245"/>
                    </a:ext>
                  </a:extLst>
                </a:gridCol>
                <a:gridCol w="652052">
                  <a:extLst>
                    <a:ext uri="{9D8B030D-6E8A-4147-A177-3AD203B41FA5}">
                      <a16:colId xmlns:a16="http://schemas.microsoft.com/office/drawing/2014/main" val="2737296876"/>
                    </a:ext>
                  </a:extLst>
                </a:gridCol>
                <a:gridCol w="903058">
                  <a:extLst>
                    <a:ext uri="{9D8B030D-6E8A-4147-A177-3AD203B41FA5}">
                      <a16:colId xmlns:a16="http://schemas.microsoft.com/office/drawing/2014/main" val="3102081073"/>
                    </a:ext>
                  </a:extLst>
                </a:gridCol>
              </a:tblGrid>
              <a:tr h="699983">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000" b="1" i="1" u="none" strike="noStrike" cap="none" spc="0" baseline="0">
                          <a:solidFill>
                            <a:schemeClr val="bg1"/>
                          </a:solidFill>
                          <a:effectLst/>
                          <a:uFillTx/>
                          <a:latin typeface="+mj-lt"/>
                          <a:ea typeface="+mn-ea"/>
                          <a:cs typeface="+mn-cs"/>
                          <a:sym typeface="IBM Plex Sans"/>
                        </a:rPr>
                        <a:t>AI products and solutions</a:t>
                      </a:r>
                    </a:p>
                  </a:txBody>
                  <a:tcPr marL="102843" marR="137124" marT="102843" marB="0">
                    <a:lnL w="19050" cap="flat" cmpd="sng" algn="ctr">
                      <a:noFill/>
                      <a:prstDash val="solid"/>
                      <a:round/>
                      <a:headEnd type="none" w="med" len="med"/>
                      <a:tailEnd type="none" w="med" len="med"/>
                    </a:lnL>
                    <a:lnR w="12700" cap="flat" cmpd="sng" algn="ctr">
                      <a:solidFill>
                        <a:srgbClr val="0F62FE"/>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1829287" rtl="0" eaLnBrk="1" fontAlgn="auto" latinLnBrk="0" hangingPunct="1">
                        <a:lnSpc>
                          <a:spcPct val="100000"/>
                        </a:lnSpc>
                        <a:spcBef>
                          <a:spcPts val="0"/>
                        </a:spcBef>
                        <a:spcAft>
                          <a:spcPts val="300"/>
                        </a:spcAft>
                        <a:buClrTx/>
                        <a:buSzTx/>
                        <a:buFontTx/>
                        <a:buNone/>
                        <a:tabLst/>
                        <a:defRPr/>
                      </a:pPr>
                      <a:r>
                        <a:rPr lang="en-US" sz="1000" b="0" i="0" u="none" strike="noStrike" cap="none" spc="0" baseline="0">
                          <a:solidFill>
                            <a:schemeClr val="bg1"/>
                          </a:solidFill>
                          <a:effectLst/>
                          <a:uFillTx/>
                          <a:latin typeface="IBM Plex Sans Medm" panose="020B0503050203000203" pitchFamily="34" charset="0"/>
                          <a:ea typeface="+mn-ea"/>
                          <a:cs typeface="+mn-cs"/>
                          <a:sym typeface="IBM Plex Sans"/>
                        </a:rPr>
                        <a:t>WCA</a:t>
                      </a:r>
                    </a:p>
                    <a:p>
                      <a:pPr marL="0" marR="0" lvl="0" indent="0" algn="l" defTabSz="1829287" rtl="0" eaLnBrk="1" fontAlgn="auto" latinLnBrk="0" hangingPunct="1">
                        <a:lnSpc>
                          <a:spcPct val="100000"/>
                        </a:lnSpc>
                        <a:spcBef>
                          <a:spcPts val="0"/>
                        </a:spcBef>
                        <a:spcAft>
                          <a:spcPts val="300"/>
                        </a:spcAft>
                        <a:buClrTx/>
                        <a:buSzTx/>
                        <a:buFontTx/>
                        <a:buNone/>
                        <a:tabLst/>
                        <a:defRPr/>
                      </a:pPr>
                      <a:r>
                        <a:rPr lang="en-US" sz="900" b="0" i="0" u="none" strike="noStrike" cap="none" spc="0" baseline="0">
                          <a:solidFill>
                            <a:schemeClr val="bg1"/>
                          </a:solidFill>
                          <a:effectLst/>
                          <a:uFillTx/>
                          <a:latin typeface="IBM Plex Sans Light" panose="020B0403050203000203" pitchFamily="34" charset="0"/>
                          <a:ea typeface="+mn-ea"/>
                          <a:cs typeface="+mn-cs"/>
                          <a:sym typeface="IBM Plex Sans"/>
                        </a:rPr>
                        <a:t>(watsonx code assistant)</a:t>
                      </a:r>
                      <a:br>
                        <a:rPr lang="en-US" sz="900" b="0" i="0" u="none" strike="noStrike" cap="none" spc="0" baseline="0">
                          <a:solidFill>
                            <a:schemeClr val="bg1"/>
                          </a:solidFill>
                          <a:effectLst/>
                          <a:uFillTx/>
                          <a:latin typeface="IBM Plex Sans Light" panose="020B0403050203000203" pitchFamily="34" charset="0"/>
                          <a:ea typeface="+mn-ea"/>
                          <a:cs typeface="+mn-cs"/>
                          <a:sym typeface="IBM Plex Sans"/>
                        </a:rPr>
                      </a:br>
                      <a:endParaRPr lang="en-US" sz="900" b="0" i="0" u="none" strike="noStrike" cap="none" spc="0" baseline="0">
                        <a:solidFill>
                          <a:schemeClr val="bg1"/>
                        </a:solidFill>
                        <a:effectLst/>
                        <a:uFillTx/>
                        <a:latin typeface="IBM Plex Sans Light" panose="020B0403050203000203" pitchFamily="34" charset="0"/>
                        <a:ea typeface="+mn-ea"/>
                        <a:cs typeface="+mn-cs"/>
                        <a:sym typeface="IBM Plex Sans"/>
                      </a:endParaRPr>
                    </a:p>
                  </a:txBody>
                  <a:tcPr marL="102843" marR="102843" marT="102843" marB="0">
                    <a:lnL w="12700" cap="flat" cmpd="sng" algn="ctr">
                      <a:solidFill>
                        <a:srgbClr val="0F62FE"/>
                      </a:solidFill>
                      <a:prstDash val="solid"/>
                      <a:round/>
                      <a:headEnd type="none" w="med" len="med"/>
                      <a:tailEnd type="none" w="med" len="med"/>
                    </a:lnL>
                    <a:lnR w="12700" cap="flat" cmpd="sng" algn="ctr">
                      <a:solidFill>
                        <a:srgbClr val="0F62FE"/>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1829287" rtl="0" eaLnBrk="1" fontAlgn="auto" latinLnBrk="0" hangingPunct="1">
                        <a:lnSpc>
                          <a:spcPct val="100000"/>
                        </a:lnSpc>
                        <a:spcBef>
                          <a:spcPts val="0"/>
                        </a:spcBef>
                        <a:spcAft>
                          <a:spcPts val="300"/>
                        </a:spcAft>
                        <a:buClrTx/>
                        <a:buSzTx/>
                        <a:buFontTx/>
                        <a:buNone/>
                        <a:tabLst/>
                        <a:defRPr/>
                      </a:pPr>
                      <a:r>
                        <a:rPr lang="en-US" sz="1000" b="0" i="0" u="none" strike="noStrike" cap="none" spc="0" baseline="0">
                          <a:solidFill>
                            <a:schemeClr val="bg1"/>
                          </a:solidFill>
                          <a:effectLst/>
                          <a:uFillTx/>
                          <a:latin typeface="IBM Plex Sans Medm" panose="020B0503050203000203" pitchFamily="34" charset="0"/>
                          <a:ea typeface="+mn-ea"/>
                          <a:cs typeface="+mn-cs"/>
                          <a:sym typeface="IBM Plex Sans"/>
                        </a:rPr>
                        <a:t>Watson assistant, Orchestrate </a:t>
                      </a:r>
                    </a:p>
                    <a:p>
                      <a:pPr marL="0" marR="0" lvl="0" indent="0" algn="l" defTabSz="1829287" rtl="0" eaLnBrk="1" fontAlgn="auto" latinLnBrk="0" hangingPunct="1">
                        <a:lnSpc>
                          <a:spcPct val="100000"/>
                        </a:lnSpc>
                        <a:spcBef>
                          <a:spcPts val="0"/>
                        </a:spcBef>
                        <a:spcAft>
                          <a:spcPts val="300"/>
                        </a:spcAft>
                        <a:buClrTx/>
                        <a:buSzTx/>
                        <a:buFontTx/>
                        <a:buNone/>
                        <a:tabLst/>
                        <a:defRPr/>
                      </a:pPr>
                      <a:r>
                        <a:rPr lang="en-US" sz="900" b="0" i="0" u="none" strike="noStrike" cap="none" spc="0" baseline="0">
                          <a:solidFill>
                            <a:schemeClr val="bg1"/>
                          </a:solidFill>
                          <a:effectLst/>
                          <a:uFillTx/>
                          <a:latin typeface="+mj-lt"/>
                          <a:ea typeface="+mn-ea"/>
                          <a:cs typeface="+mn-cs"/>
                          <a:sym typeface="IBM Plex Sans"/>
                        </a:rPr>
                        <a:t>(Digital labor)</a:t>
                      </a:r>
                      <a:endParaRPr lang="en-US" sz="900" b="1" i="0" u="none" strike="noStrike" cap="none" spc="0" baseline="0">
                        <a:solidFill>
                          <a:schemeClr val="bg1"/>
                        </a:solidFill>
                        <a:effectLst/>
                        <a:uFillTx/>
                        <a:latin typeface="IBM Plex Sans Medm" panose="020B0503050203000203" pitchFamily="34" charset="0"/>
                        <a:ea typeface="+mn-ea"/>
                        <a:cs typeface="+mn-cs"/>
                        <a:sym typeface="IBM Plex Sans"/>
                      </a:endParaRPr>
                    </a:p>
                  </a:txBody>
                  <a:tcPr marL="102843" marR="137124" marT="102843" marB="0">
                    <a:lnL w="12700" cap="flat" cmpd="sng" algn="ctr">
                      <a:solidFill>
                        <a:srgbClr val="0F62FE"/>
                      </a:solidFill>
                      <a:prstDash val="solid"/>
                      <a:round/>
                      <a:headEnd type="none" w="med" len="med"/>
                      <a:tailEnd type="none" w="med" len="med"/>
                    </a:lnL>
                    <a:lnR w="12700" cap="flat" cmpd="sng" algn="ctr">
                      <a:solidFill>
                        <a:srgbClr val="0F62FE"/>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1829287" rtl="0" eaLnBrk="1" fontAlgn="auto" latinLnBrk="0" hangingPunct="1">
                        <a:lnSpc>
                          <a:spcPct val="100000"/>
                        </a:lnSpc>
                        <a:spcBef>
                          <a:spcPts val="0"/>
                        </a:spcBef>
                        <a:spcAft>
                          <a:spcPts val="300"/>
                        </a:spcAft>
                        <a:buClrTx/>
                        <a:buSzTx/>
                        <a:buFontTx/>
                        <a:buNone/>
                        <a:tabLst/>
                        <a:defRPr/>
                      </a:pPr>
                      <a:r>
                        <a:rPr lang="en-US" sz="900" b="0" i="0" u="none" strike="noStrike" cap="none" spc="0" baseline="0">
                          <a:solidFill>
                            <a:schemeClr val="bg1"/>
                          </a:solidFill>
                          <a:effectLst/>
                          <a:uFillTx/>
                          <a:latin typeface="IBM Plex Sans Medm" panose="020B0503050203000203" pitchFamily="34" charset="0"/>
                          <a:ea typeface="+mn-ea"/>
                          <a:cs typeface="+mn-cs"/>
                          <a:sym typeface="IBM Plex Sans"/>
                        </a:rPr>
                        <a:t>…</a:t>
                      </a:r>
                    </a:p>
                    <a:p>
                      <a:pPr marL="0" marR="0" lvl="0" indent="0" algn="l" defTabSz="1829287" rtl="0" eaLnBrk="1" fontAlgn="auto" latinLnBrk="0" hangingPunct="1">
                        <a:lnSpc>
                          <a:spcPct val="100000"/>
                        </a:lnSpc>
                        <a:spcBef>
                          <a:spcPts val="0"/>
                        </a:spcBef>
                        <a:spcAft>
                          <a:spcPts val="300"/>
                        </a:spcAft>
                        <a:buClrTx/>
                        <a:buSzTx/>
                        <a:buFontTx/>
                        <a:buNone/>
                        <a:tabLst/>
                        <a:defRPr/>
                      </a:pPr>
                      <a:endParaRPr kumimoji="0" lang="en-US" sz="800" b="0" i="0" u="none" strike="noStrike" kern="0" cap="none" spc="0" normalizeH="0" baseline="0" noProof="0">
                        <a:ln>
                          <a:noFill/>
                        </a:ln>
                        <a:solidFill>
                          <a:schemeClr val="bg1"/>
                        </a:solidFill>
                        <a:effectLst/>
                        <a:uLnTx/>
                        <a:uFillTx/>
                        <a:latin typeface="IBM Plex Sans Light" panose="020B0403050203000203" pitchFamily="34" charset="0"/>
                        <a:ea typeface="+mn-ea"/>
                        <a:cs typeface="+mn-cs"/>
                        <a:sym typeface="IBM Plex Sans"/>
                      </a:endParaRPr>
                    </a:p>
                  </a:txBody>
                  <a:tcPr marL="102843" marR="137124" marT="102843" marB="0">
                    <a:lnL w="12700" cap="flat" cmpd="sng" algn="ctr">
                      <a:solidFill>
                        <a:srgbClr val="0F62FE"/>
                      </a:solidFill>
                      <a:prstDash val="solid"/>
                      <a:round/>
                      <a:headEnd type="none" w="med" len="med"/>
                      <a:tailEnd type="none" w="med" len="med"/>
                    </a:lnL>
                    <a:lnR w="12700" cap="flat" cmpd="sng" algn="ctr">
                      <a:solidFill>
                        <a:srgbClr val="0F62FE"/>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1829287" rtl="0" eaLnBrk="1" fontAlgn="auto" latinLnBrk="0" hangingPunct="1">
                        <a:lnSpc>
                          <a:spcPct val="100000"/>
                        </a:lnSpc>
                        <a:spcBef>
                          <a:spcPts val="0"/>
                        </a:spcBef>
                        <a:spcAft>
                          <a:spcPts val="300"/>
                        </a:spcAft>
                        <a:buClrTx/>
                        <a:buSzTx/>
                        <a:buFontTx/>
                        <a:buNone/>
                        <a:tabLst/>
                        <a:defRPr/>
                      </a:pPr>
                      <a:endParaRPr kumimoji="0" lang="en-US" sz="800" b="0" i="0" u="none" strike="noStrike" kern="0" cap="none" spc="0" normalizeH="0" baseline="0" noProof="0">
                        <a:ln>
                          <a:noFill/>
                        </a:ln>
                        <a:solidFill>
                          <a:srgbClr val="D0E2FF"/>
                        </a:solidFill>
                        <a:effectLst/>
                        <a:uLnTx/>
                        <a:uFillTx/>
                        <a:latin typeface="IBM Plex Sans Light" panose="020B0403050203000203" pitchFamily="34" charset="0"/>
                        <a:ea typeface="+mn-ea"/>
                        <a:cs typeface="+mn-cs"/>
                        <a:sym typeface="IBM Plex Sans"/>
                      </a:endParaRPr>
                    </a:p>
                  </a:txBody>
                  <a:tcPr marL="102843" marR="137124" marT="102843" marB="0">
                    <a:lnL w="12700" cap="flat" cmpd="sng" algn="ctr">
                      <a:solidFill>
                        <a:srgbClr val="0F62FE"/>
                      </a:solidFill>
                      <a:prstDash val="solid"/>
                      <a:round/>
                      <a:headEnd type="none" w="med" len="med"/>
                      <a:tailEnd type="none" w="med" len="med"/>
                    </a:lnL>
                    <a:lnR w="12700" cap="flat" cmpd="sng" algn="ctr">
                      <a:solidFill>
                        <a:srgbClr val="0F62FE"/>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1829287" rtl="0" eaLnBrk="1" fontAlgn="auto" latinLnBrk="0" hangingPunct="1">
                        <a:lnSpc>
                          <a:spcPct val="100000"/>
                        </a:lnSpc>
                        <a:spcBef>
                          <a:spcPts val="0"/>
                        </a:spcBef>
                        <a:spcAft>
                          <a:spcPts val="300"/>
                        </a:spcAft>
                        <a:buClrTx/>
                        <a:buSzTx/>
                        <a:buFontTx/>
                        <a:buNone/>
                        <a:tabLst/>
                        <a:defRPr/>
                      </a:pPr>
                      <a:endParaRPr kumimoji="0" lang="en-US" sz="800" b="0" i="0" u="none" strike="noStrike" kern="0" cap="none" spc="0" normalizeH="0" baseline="0" noProof="0" dirty="0">
                        <a:ln>
                          <a:noFill/>
                        </a:ln>
                        <a:solidFill>
                          <a:srgbClr val="D0E2FF"/>
                        </a:solidFill>
                        <a:effectLst/>
                        <a:uLnTx/>
                        <a:uFillTx/>
                        <a:latin typeface="IBM Plex Sans Light" panose="020B0403050203000203" pitchFamily="34" charset="0"/>
                        <a:ea typeface="+mn-ea"/>
                        <a:cs typeface="+mn-cs"/>
                        <a:sym typeface="IBM Plex Sans"/>
                      </a:endParaRPr>
                    </a:p>
                  </a:txBody>
                  <a:tcPr marL="102843" marR="171406" marT="102843" marB="0">
                    <a:lnL w="12700" cap="flat" cmpd="sng" algn="ctr">
                      <a:solidFill>
                        <a:srgbClr val="0F62FE"/>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extLst>
                  <a:ext uri="{0D108BD9-81ED-4DB2-BD59-A6C34878D82A}">
                    <a16:rowId xmlns:a16="http://schemas.microsoft.com/office/drawing/2014/main" val="3683436618"/>
                  </a:ext>
                </a:extLst>
              </a:tr>
            </a:tbl>
          </a:graphicData>
        </a:graphic>
      </p:graphicFrame>
      <p:graphicFrame>
        <p:nvGraphicFramePr>
          <p:cNvPr id="1052" name="Table 1051">
            <a:extLst>
              <a:ext uri="{FF2B5EF4-FFF2-40B4-BE49-F238E27FC236}">
                <a16:creationId xmlns:a16="http://schemas.microsoft.com/office/drawing/2014/main" id="{7F7A95B0-CAEE-21A6-670D-727746B2BDA1}"/>
              </a:ext>
            </a:extLst>
          </p:cNvPr>
          <p:cNvGraphicFramePr>
            <a:graphicFrameLocks noGrp="1"/>
          </p:cNvGraphicFramePr>
          <p:nvPr/>
        </p:nvGraphicFramePr>
        <p:xfrm>
          <a:off x="5436230" y="732605"/>
          <a:ext cx="1116712" cy="742090"/>
        </p:xfrm>
        <a:graphic>
          <a:graphicData uri="http://schemas.openxmlformats.org/drawingml/2006/table">
            <a:tbl>
              <a:tblPr firstRow="1" bandRow="1"/>
              <a:tblGrid>
                <a:gridCol w="1116712">
                  <a:extLst>
                    <a:ext uri="{9D8B030D-6E8A-4147-A177-3AD203B41FA5}">
                      <a16:colId xmlns:a16="http://schemas.microsoft.com/office/drawing/2014/main" val="3966303866"/>
                    </a:ext>
                  </a:extLst>
                </a:gridCol>
              </a:tblGrid>
              <a:tr h="742090">
                <a:tc>
                  <a:txBody>
                    <a:bodyPr/>
                    <a:lstStyle>
                      <a:lvl1pPr marL="0" algn="l" defTabSz="725139" rtl="0" eaLnBrk="1" latinLnBrk="0" hangingPunct="1">
                        <a:defRPr sz="1428" b="1" kern="1200">
                          <a:solidFill>
                            <a:schemeClr val="lt1"/>
                          </a:solidFill>
                          <a:latin typeface="IBM Plex Sans Light"/>
                        </a:defRPr>
                      </a:lvl1pPr>
                      <a:lvl2pPr marL="362568" algn="l" defTabSz="725139" rtl="0" eaLnBrk="1" latinLnBrk="0" hangingPunct="1">
                        <a:defRPr sz="1428" b="1" kern="1200">
                          <a:solidFill>
                            <a:schemeClr val="lt1"/>
                          </a:solidFill>
                          <a:latin typeface="IBM Plex Sans Light"/>
                        </a:defRPr>
                      </a:lvl2pPr>
                      <a:lvl3pPr marL="725139" algn="l" defTabSz="725139" rtl="0" eaLnBrk="1" latinLnBrk="0" hangingPunct="1">
                        <a:defRPr sz="1428" b="1" kern="1200">
                          <a:solidFill>
                            <a:schemeClr val="lt1"/>
                          </a:solidFill>
                          <a:latin typeface="IBM Plex Sans Light"/>
                        </a:defRPr>
                      </a:lvl3pPr>
                      <a:lvl4pPr marL="1087707" algn="l" defTabSz="725139" rtl="0" eaLnBrk="1" latinLnBrk="0" hangingPunct="1">
                        <a:defRPr sz="1428" b="1" kern="1200">
                          <a:solidFill>
                            <a:schemeClr val="lt1"/>
                          </a:solidFill>
                          <a:latin typeface="IBM Plex Sans Light"/>
                        </a:defRPr>
                      </a:lvl4pPr>
                      <a:lvl5pPr marL="1450276" algn="l" defTabSz="725139" rtl="0" eaLnBrk="1" latinLnBrk="0" hangingPunct="1">
                        <a:defRPr sz="1428" b="1" kern="1200">
                          <a:solidFill>
                            <a:schemeClr val="lt1"/>
                          </a:solidFill>
                          <a:latin typeface="IBM Plex Sans Light"/>
                        </a:defRPr>
                      </a:lvl5pPr>
                      <a:lvl6pPr marL="1812846" algn="l" defTabSz="725139" rtl="0" eaLnBrk="1" latinLnBrk="0" hangingPunct="1">
                        <a:defRPr sz="1428" b="1" kern="1200">
                          <a:solidFill>
                            <a:schemeClr val="lt1"/>
                          </a:solidFill>
                          <a:latin typeface="IBM Plex Sans Light"/>
                        </a:defRPr>
                      </a:lvl6pPr>
                      <a:lvl7pPr marL="2175414" algn="l" defTabSz="725139" rtl="0" eaLnBrk="1" latinLnBrk="0" hangingPunct="1">
                        <a:defRPr sz="1428" b="1" kern="1200">
                          <a:solidFill>
                            <a:schemeClr val="lt1"/>
                          </a:solidFill>
                          <a:latin typeface="IBM Plex Sans Light"/>
                        </a:defRPr>
                      </a:lvl7pPr>
                      <a:lvl8pPr marL="2537983" algn="l" defTabSz="725139" rtl="0" eaLnBrk="1" latinLnBrk="0" hangingPunct="1">
                        <a:defRPr sz="1428" b="1" kern="1200">
                          <a:solidFill>
                            <a:schemeClr val="lt1"/>
                          </a:solidFill>
                          <a:latin typeface="IBM Plex Sans Light"/>
                        </a:defRPr>
                      </a:lvl8pPr>
                      <a:lvl9pPr marL="2900552" algn="l" defTabSz="725139" rtl="0" eaLnBrk="1" latinLnBrk="0" hangingPunct="1">
                        <a:defRPr sz="1428" b="1" kern="1200">
                          <a:solidFill>
                            <a:schemeClr val="lt1"/>
                          </a:solidFill>
                          <a:latin typeface="IBM Plex Sans Light"/>
                        </a:defRPr>
                      </a:lvl9p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900" b="0" i="0" u="none" strike="noStrike" cap="none" spc="0" baseline="0" dirty="0">
                          <a:solidFill>
                            <a:schemeClr val="bg1"/>
                          </a:solidFill>
                          <a:effectLst/>
                          <a:uFillTx/>
                          <a:latin typeface="IBM Plex Sans Medm" panose="020B0503050203000203" pitchFamily="34" charset="0"/>
                          <a:ea typeface="+mn-ea"/>
                          <a:cs typeface="+mn-cs"/>
                          <a:sym typeface="IBM Plex Sans"/>
                        </a:rPr>
                        <a:t>Software and </a:t>
                      </a:r>
                    </a:p>
                    <a:p>
                      <a:pPr marL="0" marR="0" lvl="0" indent="0" algn="l" defTabSz="1829287" rtl="0" eaLnBrk="1" fontAlgn="auto" latinLnBrk="0" hangingPunct="1">
                        <a:lnSpc>
                          <a:spcPct val="100000"/>
                        </a:lnSpc>
                        <a:spcBef>
                          <a:spcPts val="0"/>
                        </a:spcBef>
                        <a:spcAft>
                          <a:spcPts val="0"/>
                        </a:spcAft>
                        <a:buClrTx/>
                        <a:buSzTx/>
                        <a:buFontTx/>
                        <a:buNone/>
                        <a:tabLst/>
                        <a:defRPr/>
                      </a:pPr>
                      <a:r>
                        <a:rPr lang="en-US" sz="900" b="0" i="0" u="none" strike="noStrike" cap="none" spc="0" baseline="0" dirty="0">
                          <a:solidFill>
                            <a:schemeClr val="bg1"/>
                          </a:solidFill>
                          <a:effectLst/>
                          <a:uFillTx/>
                          <a:latin typeface="IBM Plex Sans Medm" panose="020B0503050203000203" pitchFamily="34" charset="0"/>
                          <a:ea typeface="+mn-ea"/>
                          <a:cs typeface="+mn-cs"/>
                          <a:sym typeface="IBM Plex Sans"/>
                        </a:rPr>
                        <a:t>SaaS partners</a:t>
                      </a:r>
                      <a:endParaRPr lang="en-US" sz="900" b="0" i="0" u="none" strike="noStrike" cap="none" spc="0" baseline="0" dirty="0">
                        <a:solidFill>
                          <a:schemeClr val="bg1"/>
                        </a:solidFill>
                        <a:effectLst/>
                        <a:uFillTx/>
                        <a:latin typeface="IBM Plex Sans" panose="020B0503050203000203" pitchFamily="34" charset="0"/>
                        <a:ea typeface="+mn-ea"/>
                        <a:cs typeface="+mn-cs"/>
                        <a:sym typeface="IBM Plex Sans"/>
                      </a:endParaRPr>
                    </a:p>
                  </a:txBody>
                  <a:tcPr marL="102843" marR="137124" marT="102843" marB="137124">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3683436618"/>
                  </a:ext>
                </a:extLst>
              </a:tr>
            </a:tbl>
          </a:graphicData>
        </a:graphic>
      </p:graphicFrame>
      <p:sp>
        <p:nvSpPr>
          <p:cNvPr id="1053" name="TextBox 1052">
            <a:extLst>
              <a:ext uri="{FF2B5EF4-FFF2-40B4-BE49-F238E27FC236}">
                <a16:creationId xmlns:a16="http://schemas.microsoft.com/office/drawing/2014/main" id="{CDA55892-7D52-6A63-D371-F606F2E75911}"/>
              </a:ext>
            </a:extLst>
          </p:cNvPr>
          <p:cNvSpPr txBox="1"/>
          <p:nvPr/>
        </p:nvSpPr>
        <p:spPr>
          <a:xfrm>
            <a:off x="5333901" y="3562222"/>
            <a:ext cx="1268064" cy="246221"/>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t">
            <a:spAutoFit/>
          </a:bodyPr>
          <a:lstStyle/>
          <a:p>
            <a:pPr marL="0" marR="0" lvl="0" indent="0" algn="l" defTabSz="342876" rtl="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108"/>
                </a:solidFill>
                <a:effectLst/>
                <a:uLnTx/>
                <a:uFillTx/>
                <a:latin typeface="IBM Plex Sans"/>
                <a:ea typeface="MS PGothic" panose="020B0600070205080204" pitchFamily="34" charset="-128"/>
                <a:cs typeface="Arial"/>
                <a:sym typeface="IBM Plex Sans Light"/>
              </a:rPr>
              <a:t>IBM Research </a:t>
            </a:r>
            <a:br>
              <a:rPr kumimoji="0" lang="en-US" sz="800" b="1" i="0" u="none" strike="noStrike" kern="0" cap="none" spc="0" normalizeH="0" baseline="0" noProof="0" dirty="0">
                <a:ln>
                  <a:noFill/>
                </a:ln>
                <a:solidFill>
                  <a:srgbClr val="000108"/>
                </a:solidFill>
                <a:effectLst/>
                <a:uLnTx/>
                <a:uFillTx/>
                <a:latin typeface="IBM Plex Sans"/>
                <a:ea typeface="MS PGothic" panose="020B0600070205080204" pitchFamily="34" charset="-128"/>
                <a:cs typeface="Arial"/>
                <a:sym typeface="IBM Plex Sans Light"/>
              </a:rPr>
            </a:br>
            <a:r>
              <a:rPr kumimoji="0" lang="en-US" sz="800" b="1" i="0" u="none" strike="noStrike" kern="0" cap="none" spc="0" normalizeH="0" baseline="0" noProof="0" dirty="0">
                <a:ln>
                  <a:noFill/>
                </a:ln>
                <a:solidFill>
                  <a:srgbClr val="000108"/>
                </a:solidFill>
                <a:effectLst/>
                <a:uLnTx/>
                <a:uFillTx/>
                <a:latin typeface="IBM Plex Sans"/>
                <a:ea typeface="MS PGothic" panose="020B0600070205080204" pitchFamily="34" charset="-128"/>
                <a:cs typeface="Arial"/>
                <a:sym typeface="IBM Plex Sans Light"/>
              </a:rPr>
              <a:t>AIU-based Prototypes</a:t>
            </a:r>
          </a:p>
        </p:txBody>
      </p:sp>
      <p:cxnSp>
        <p:nvCxnSpPr>
          <p:cNvPr id="1054" name="Straight Connector 1053">
            <a:extLst>
              <a:ext uri="{FF2B5EF4-FFF2-40B4-BE49-F238E27FC236}">
                <a16:creationId xmlns:a16="http://schemas.microsoft.com/office/drawing/2014/main" id="{750D7B09-E34A-3A70-0DD4-39A6003D5620}"/>
              </a:ext>
            </a:extLst>
          </p:cNvPr>
          <p:cNvCxnSpPr>
            <a:cxnSpLocks/>
          </p:cNvCxnSpPr>
          <p:nvPr/>
        </p:nvCxnSpPr>
        <p:spPr bwMode="auto">
          <a:xfrm>
            <a:off x="1372017" y="3612683"/>
            <a:ext cx="0" cy="1181351"/>
          </a:xfrm>
          <a:prstGeom prst="line">
            <a:avLst/>
          </a:prstGeom>
          <a:noFill/>
          <a:ln w="19050" cap="flat" cmpd="sng" algn="ctr">
            <a:solidFill>
              <a:srgbClr val="000000"/>
            </a:solidFill>
            <a:prstDash val="solid"/>
            <a:headEnd type="none" w="med" len="med"/>
            <a:tailEnd type="none" w="med" len="med"/>
          </a:ln>
          <a:effectLst/>
        </p:spPr>
      </p:cxnSp>
      <p:pic>
        <p:nvPicPr>
          <p:cNvPr id="1058" name="Picture 1057" descr="A white shelving unit&#10;&#10;Description automatically generated with low confidence">
            <a:extLst>
              <a:ext uri="{FF2B5EF4-FFF2-40B4-BE49-F238E27FC236}">
                <a16:creationId xmlns:a16="http://schemas.microsoft.com/office/drawing/2014/main" id="{E12C0E46-C29E-78F2-233F-98B935A231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76339" y="3878395"/>
            <a:ext cx="525056" cy="838259"/>
          </a:xfrm>
          <a:prstGeom prst="rect">
            <a:avLst/>
          </a:prstGeom>
          <a:solidFill>
            <a:srgbClr val="FFFFFF"/>
          </a:solidFill>
        </p:spPr>
      </p:pic>
      <p:grpSp>
        <p:nvGrpSpPr>
          <p:cNvPr id="1059" name="Group 1058">
            <a:extLst>
              <a:ext uri="{FF2B5EF4-FFF2-40B4-BE49-F238E27FC236}">
                <a16:creationId xmlns:a16="http://schemas.microsoft.com/office/drawing/2014/main" id="{ECDFF875-1567-063A-9C8E-ED599454F588}"/>
              </a:ext>
            </a:extLst>
          </p:cNvPr>
          <p:cNvGrpSpPr/>
          <p:nvPr/>
        </p:nvGrpSpPr>
        <p:grpSpPr>
          <a:xfrm>
            <a:off x="3571984" y="3585166"/>
            <a:ext cx="1804903" cy="1146983"/>
            <a:chOff x="3637416" y="10196458"/>
            <a:chExt cx="2229446" cy="1800499"/>
          </a:xfrm>
        </p:grpSpPr>
        <p:pic>
          <p:nvPicPr>
            <p:cNvPr id="1060" name="Picture 1059" descr="A diagram of a server room&#10;&#10;Description automatically generated with low confidence">
              <a:extLst>
                <a:ext uri="{FF2B5EF4-FFF2-40B4-BE49-F238E27FC236}">
                  <a16:creationId xmlns:a16="http://schemas.microsoft.com/office/drawing/2014/main" id="{B657886A-DC98-D8F2-8CBF-ED4683FE1DA9}"/>
                </a:ext>
              </a:extLst>
            </p:cNvPr>
            <p:cNvPicPr>
              <a:picLocks noChangeAspect="1"/>
            </p:cNvPicPr>
            <p:nvPr/>
          </p:nvPicPr>
          <p:blipFill rotWithShape="1">
            <a:blip r:embed="rId4"/>
            <a:srcRect l="9214" r="21643"/>
            <a:stretch/>
          </p:blipFill>
          <p:spPr>
            <a:xfrm>
              <a:off x="3838823" y="10595264"/>
              <a:ext cx="1657958" cy="1401693"/>
            </a:xfrm>
            <a:prstGeom prst="rect">
              <a:avLst/>
            </a:prstGeom>
          </p:spPr>
        </p:pic>
        <p:sp>
          <p:nvSpPr>
            <p:cNvPr id="1061" name="TextBox 1060">
              <a:extLst>
                <a:ext uri="{FF2B5EF4-FFF2-40B4-BE49-F238E27FC236}">
                  <a16:creationId xmlns:a16="http://schemas.microsoft.com/office/drawing/2014/main" id="{90EEABA3-E06E-558E-32A8-E0A6D7B67B61}"/>
                </a:ext>
              </a:extLst>
            </p:cNvPr>
            <p:cNvSpPr txBox="1"/>
            <p:nvPr/>
          </p:nvSpPr>
          <p:spPr>
            <a:xfrm>
              <a:off x="3637416" y="10196458"/>
              <a:ext cx="2229446" cy="193256"/>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t">
              <a:spAutoFit/>
            </a:bodyPr>
            <a:lstStyle/>
            <a:p>
              <a:pPr marL="0" marR="0" lvl="0" indent="0" algn="ctr" defTabSz="685889" rtl="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108"/>
                  </a:solidFill>
                  <a:effectLst/>
                  <a:uLnTx/>
                  <a:uFillTx/>
                  <a:latin typeface="IBM Plex Sans"/>
                  <a:ea typeface="MS PGothic" panose="020B0600070205080204" pitchFamily="34" charset="-128"/>
                  <a:cs typeface="Arial"/>
                  <a:sym typeface="IBM Plex Sans Light"/>
                </a:rPr>
                <a:t>IBM Vela</a:t>
              </a:r>
            </a:p>
          </p:txBody>
        </p:sp>
      </p:grpSp>
      <p:cxnSp>
        <p:nvCxnSpPr>
          <p:cNvPr id="1062" name="Straight Connector 1061">
            <a:extLst>
              <a:ext uri="{FF2B5EF4-FFF2-40B4-BE49-F238E27FC236}">
                <a16:creationId xmlns:a16="http://schemas.microsoft.com/office/drawing/2014/main" id="{2C759208-A329-5C78-C695-36D66B0D09D6}"/>
              </a:ext>
            </a:extLst>
          </p:cNvPr>
          <p:cNvCxnSpPr>
            <a:cxnSpLocks/>
          </p:cNvCxnSpPr>
          <p:nvPr/>
        </p:nvCxnSpPr>
        <p:spPr bwMode="auto">
          <a:xfrm>
            <a:off x="1372017" y="819378"/>
            <a:ext cx="0" cy="533331"/>
          </a:xfrm>
          <a:prstGeom prst="line">
            <a:avLst/>
          </a:prstGeom>
          <a:noFill/>
          <a:ln w="19050" cap="flat" cmpd="sng" algn="ctr">
            <a:solidFill>
              <a:srgbClr val="FFFFFF"/>
            </a:solidFill>
            <a:prstDash val="solid"/>
            <a:headEnd type="none" w="med" len="med"/>
            <a:tailEnd type="none" w="med" len="med"/>
          </a:ln>
          <a:effectLst/>
        </p:spPr>
      </p:cxnSp>
      <p:pic>
        <p:nvPicPr>
          <p:cNvPr id="1063" name="Picture 1062" descr="Calling an LLM Model on IBM Watsonx.ai Service Using IBM Cloud Code Engine">
            <a:extLst>
              <a:ext uri="{FF2B5EF4-FFF2-40B4-BE49-F238E27FC236}">
                <a16:creationId xmlns:a16="http://schemas.microsoft.com/office/drawing/2014/main" id="{F02A6BF0-D108-2438-9532-29E12D3511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529" y="1581279"/>
            <a:ext cx="715164" cy="7151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wnload HD Cloud-native Intelligence For Ibm Cloud - Ibm Cloud Services  Logo Transparent PNG Image - NicePNG.com">
            <a:extLst>
              <a:ext uri="{FF2B5EF4-FFF2-40B4-BE49-F238E27FC236}">
                <a16:creationId xmlns:a16="http://schemas.microsoft.com/office/drawing/2014/main" id="{0ACE39AD-AF13-3328-6E9F-2F2D1BF949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0536"/>
          <a:stretch/>
        </p:blipFill>
        <p:spPr bwMode="auto">
          <a:xfrm>
            <a:off x="1380841" y="4003923"/>
            <a:ext cx="940004" cy="4313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10;&#10;Description automatically generated">
            <a:extLst>
              <a:ext uri="{FF2B5EF4-FFF2-40B4-BE49-F238E27FC236}">
                <a16:creationId xmlns:a16="http://schemas.microsoft.com/office/drawing/2014/main" id="{43518996-D6BB-3CAA-8C48-FF40F8F0021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7404" t="4002" r="38069" b="568"/>
          <a:stretch/>
        </p:blipFill>
        <p:spPr>
          <a:xfrm>
            <a:off x="3151614" y="3763688"/>
            <a:ext cx="353475" cy="1030345"/>
          </a:xfrm>
          <a:prstGeom prst="rect">
            <a:avLst/>
          </a:prstGeom>
          <a:ln>
            <a:solidFill>
              <a:schemeClr val="bg1"/>
            </a:solidFill>
          </a:ln>
        </p:spPr>
      </p:pic>
      <p:sp>
        <p:nvSpPr>
          <p:cNvPr id="8" name="TextBox 7">
            <a:extLst>
              <a:ext uri="{FF2B5EF4-FFF2-40B4-BE49-F238E27FC236}">
                <a16:creationId xmlns:a16="http://schemas.microsoft.com/office/drawing/2014/main" id="{AB307D13-41B9-688C-79DC-AE3C14A41B52}"/>
              </a:ext>
            </a:extLst>
          </p:cNvPr>
          <p:cNvSpPr txBox="1"/>
          <p:nvPr/>
        </p:nvSpPr>
        <p:spPr>
          <a:xfrm>
            <a:off x="2422089" y="3582107"/>
            <a:ext cx="1804903" cy="123111"/>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t">
            <a:spAutoFit/>
          </a:bodyPr>
          <a:lstStyle/>
          <a:p>
            <a:pPr marL="0" marR="0" lvl="0" indent="0" algn="ctr" defTabSz="685889" rtl="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108"/>
                </a:solidFill>
                <a:effectLst/>
                <a:uLnTx/>
                <a:uFillTx/>
                <a:latin typeface="IBM Plex Sans"/>
                <a:ea typeface="MS PGothic" panose="020B0600070205080204" pitchFamily="34" charset="-128"/>
                <a:cs typeface="Arial"/>
                <a:sym typeface="IBM Plex Sans Light"/>
              </a:rPr>
              <a:t>IBM Z</a:t>
            </a:r>
          </a:p>
        </p:txBody>
      </p:sp>
      <p:sp>
        <p:nvSpPr>
          <p:cNvPr id="9" name="TextBox 8">
            <a:extLst>
              <a:ext uri="{FF2B5EF4-FFF2-40B4-BE49-F238E27FC236}">
                <a16:creationId xmlns:a16="http://schemas.microsoft.com/office/drawing/2014/main" id="{F038A579-D8AB-1985-663D-AE956D2DEDD8}"/>
              </a:ext>
            </a:extLst>
          </p:cNvPr>
          <p:cNvSpPr txBox="1"/>
          <p:nvPr/>
        </p:nvSpPr>
        <p:spPr>
          <a:xfrm>
            <a:off x="1557295" y="4498048"/>
            <a:ext cx="633989" cy="138499"/>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t">
            <a:spAutoFit/>
          </a:bodyPr>
          <a:lstStyle/>
          <a:p>
            <a:pPr marL="0" marR="0" lvl="0" indent="0" algn="l" defTabSz="685889"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108"/>
                </a:solidFill>
                <a:effectLst/>
                <a:uLnTx/>
                <a:uFillTx/>
                <a:latin typeface="IBM Plex Sans"/>
                <a:ea typeface="MS PGothic" panose="020B0600070205080204" pitchFamily="34" charset="-128"/>
                <a:cs typeface="Arial"/>
                <a:sym typeface="IBM Plex Sans Light"/>
              </a:rPr>
              <a:t>IBM Cloud</a:t>
            </a:r>
          </a:p>
        </p:txBody>
      </p:sp>
      <p:sp>
        <p:nvSpPr>
          <p:cNvPr id="10" name="Rectangle 9">
            <a:extLst>
              <a:ext uri="{FF2B5EF4-FFF2-40B4-BE49-F238E27FC236}">
                <a16:creationId xmlns:a16="http://schemas.microsoft.com/office/drawing/2014/main" id="{A4FF0459-497E-434D-16B2-5E7B5BCF4CD6}"/>
              </a:ext>
            </a:extLst>
          </p:cNvPr>
          <p:cNvSpPr/>
          <p:nvPr/>
        </p:nvSpPr>
        <p:spPr bwMode="auto">
          <a:xfrm>
            <a:off x="6665534" y="739392"/>
            <a:ext cx="230437" cy="4118061"/>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525" b="0" i="0" u="none" strike="noStrike" kern="0" cap="none" spc="0" normalizeH="0" baseline="0" noProof="0">
              <a:ln>
                <a:noFill/>
              </a:ln>
              <a:solidFill>
                <a:srgbClr val="FFFFFF"/>
              </a:solidFill>
              <a:effectLst/>
              <a:uLnTx/>
              <a:uFillTx/>
              <a:latin typeface="IBM Plex Sans Light"/>
              <a:ea typeface="+mn-ea"/>
              <a:cs typeface="+mn-cs"/>
              <a:sym typeface="Arial"/>
            </a:endParaRPr>
          </a:p>
        </p:txBody>
      </p:sp>
      <p:sp>
        <p:nvSpPr>
          <p:cNvPr id="11" name="TextBox 10">
            <a:extLst>
              <a:ext uri="{FF2B5EF4-FFF2-40B4-BE49-F238E27FC236}">
                <a16:creationId xmlns:a16="http://schemas.microsoft.com/office/drawing/2014/main" id="{675FAD83-DAE8-3993-BB1C-E1AE173F0A22}"/>
              </a:ext>
            </a:extLst>
          </p:cNvPr>
          <p:cNvSpPr txBox="1"/>
          <p:nvPr/>
        </p:nvSpPr>
        <p:spPr>
          <a:xfrm rot="16200000">
            <a:off x="6234773" y="2317110"/>
            <a:ext cx="1091958" cy="207741"/>
          </a:xfrm>
          <a:prstGeom prst="rect">
            <a:avLst/>
          </a:prstGeom>
          <a:noFill/>
        </p:spPr>
        <p:txBody>
          <a:bodyPr wrap="none" lIns="34286" tIns="34286" rIns="34286" bIns="34286" rtlCol="0">
            <a:spAutoFit/>
          </a:bodyPr>
          <a:lstStyle/>
          <a:p>
            <a:pPr marL="0" marR="0" lvl="0" indent="0" algn="l" defTabSz="342900" rtl="0" eaLnBrk="1" fontAlgn="auto" latinLnBrk="0" hangingPunct="1">
              <a:lnSpc>
                <a:spcPct val="100000"/>
              </a:lnSpc>
              <a:spcBef>
                <a:spcPts val="413"/>
              </a:spcBef>
              <a:spcAft>
                <a:spcPts val="0"/>
              </a:spcAft>
              <a:buClr>
                <a:srgbClr val="000000"/>
              </a:buClr>
              <a:buSzTx/>
              <a:buFontTx/>
              <a:buNone/>
              <a:tabLst/>
              <a:defRPr/>
            </a:pPr>
            <a:r>
              <a:rPr kumimoji="0" lang="en-US" sz="900" b="1" i="1" u="none" strike="noStrike" kern="0" cap="none" spc="0" normalizeH="0" baseline="0" noProof="0">
                <a:ln>
                  <a:noFill/>
                </a:ln>
                <a:solidFill>
                  <a:srgbClr val="FFFFFF"/>
                </a:solidFill>
                <a:effectLst/>
                <a:uLnTx/>
                <a:uFillTx/>
                <a:latin typeface="IBM Plex Sans Light"/>
                <a:ea typeface="IBM Plex Sans" charset="0"/>
                <a:cs typeface="IBM Plex Sans" charset="0"/>
                <a:sym typeface="Arial"/>
              </a:rPr>
              <a:t>Consulting Services</a:t>
            </a:r>
          </a:p>
        </p:txBody>
      </p:sp>
      <p:sp>
        <p:nvSpPr>
          <p:cNvPr id="16" name="TextBox 15">
            <a:extLst>
              <a:ext uri="{FF2B5EF4-FFF2-40B4-BE49-F238E27FC236}">
                <a16:creationId xmlns:a16="http://schemas.microsoft.com/office/drawing/2014/main" id="{2A3DB8AF-BC4A-567A-3475-DCAF9B5B79A5}"/>
              </a:ext>
            </a:extLst>
          </p:cNvPr>
          <p:cNvSpPr txBox="1"/>
          <p:nvPr/>
        </p:nvSpPr>
        <p:spPr>
          <a:xfrm>
            <a:off x="7072297" y="1541503"/>
            <a:ext cx="2030513" cy="814325"/>
          </a:xfrm>
          <a:prstGeom prst="rect">
            <a:avLst/>
          </a:prstGeom>
          <a:noFill/>
        </p:spPr>
        <p:txBody>
          <a:bodyPr wrap="square">
            <a:spAutoFit/>
          </a:bodyPr>
          <a:lstStyle/>
          <a:p>
            <a:pPr marL="0" marR="0" lvl="0" indent="0" algn="l" defTabSz="685975" rtl="0" eaLnBrk="1" fontAlgn="auto" latinLnBrk="0" hangingPunct="1">
              <a:lnSpc>
                <a:spcPct val="100000"/>
              </a:lnSpc>
              <a:spcBef>
                <a:spcPts val="200"/>
              </a:spcBef>
              <a:spcAft>
                <a:spcPts val="0"/>
              </a:spcAft>
              <a:buClr>
                <a:srgbClr val="000000"/>
              </a:buClr>
              <a:buSzTx/>
              <a:buFontTx/>
              <a:buNone/>
              <a:tabLst/>
              <a:defRPr/>
            </a:pPr>
            <a:r>
              <a:rPr kumimoji="0" lang="en-US" sz="1600" b="0" i="0" u="none" strike="noStrike" kern="1200" cap="none" spc="0" normalizeH="0" baseline="0" noProof="0">
                <a:ln>
                  <a:noFill/>
                </a:ln>
                <a:solidFill>
                  <a:srgbClr val="000000"/>
                </a:solidFill>
                <a:effectLst/>
                <a:uLnTx/>
                <a:uFillTx/>
                <a:latin typeface="IBM Plex Sans Light"/>
                <a:ea typeface="+mn-ea"/>
                <a:cs typeface="Arial"/>
                <a:sym typeface="Arial"/>
              </a:rPr>
              <a:t>Enterprise-ready</a:t>
            </a:r>
            <a:r>
              <a:rPr kumimoji="0" lang="en-US" sz="1600" b="0" i="0" u="none" strike="noStrike" kern="1200" cap="none" spc="0" normalizeH="0" baseline="0" noProof="0">
                <a:ln>
                  <a:noFill/>
                </a:ln>
                <a:solidFill>
                  <a:srgbClr val="000000"/>
                </a:solidFill>
                <a:effectLst/>
                <a:uLnTx/>
                <a:uFillTx/>
                <a:latin typeface="IBM Plex Sans Light"/>
                <a:ea typeface="IBM Plex Sans" charset="0"/>
                <a:cs typeface="IBM Plex Sans" charset="0"/>
                <a:sym typeface="Arial"/>
              </a:rPr>
              <a:t> </a:t>
            </a:r>
          </a:p>
          <a:p>
            <a:pPr marL="0" marR="0" lvl="0" indent="0" algn="l" defTabSz="685975" rtl="0" eaLnBrk="1" fontAlgn="auto" latinLnBrk="0" hangingPunct="1">
              <a:lnSpc>
                <a:spcPct val="100000"/>
              </a:lnSpc>
              <a:spcBef>
                <a:spcPts val="200"/>
              </a:spcBef>
              <a:spcAft>
                <a:spcPts val="450"/>
              </a:spcAft>
              <a:buClr>
                <a:srgbClr val="000000"/>
              </a:buClr>
              <a:buSzTx/>
              <a:buFontTx/>
              <a:buNone/>
              <a:tabLst/>
              <a:defRPr/>
            </a:pPr>
            <a:r>
              <a:rPr kumimoji="0" lang="en-US" sz="975" b="0" i="0" u="none" strike="noStrike" kern="1200" cap="none" spc="0" normalizeH="0" baseline="0" noProof="0">
                <a:ln>
                  <a:noFill/>
                </a:ln>
                <a:solidFill>
                  <a:srgbClr val="000000"/>
                </a:solidFill>
                <a:effectLst/>
                <a:uLnTx/>
                <a:uFillTx/>
                <a:latin typeface="IBM Plex Sans Light"/>
                <a:ea typeface="IBM Plex Sans" charset="0"/>
                <a:cs typeface="IBM Plex Sans" charset="0"/>
                <a:sym typeface="Arial"/>
              </a:rPr>
              <a:t>Performant and efficient, purpose-built models, guardrails and integrations  </a:t>
            </a:r>
          </a:p>
        </p:txBody>
      </p:sp>
      <p:sp>
        <p:nvSpPr>
          <p:cNvPr id="17" name="TextBox 16">
            <a:extLst>
              <a:ext uri="{FF2B5EF4-FFF2-40B4-BE49-F238E27FC236}">
                <a16:creationId xmlns:a16="http://schemas.microsoft.com/office/drawing/2014/main" id="{3ABB908E-E856-ADEE-60EC-0C688D58A01F}"/>
              </a:ext>
            </a:extLst>
          </p:cNvPr>
          <p:cNvSpPr txBox="1"/>
          <p:nvPr/>
        </p:nvSpPr>
        <p:spPr>
          <a:xfrm>
            <a:off x="7072297" y="2392820"/>
            <a:ext cx="2030513" cy="1149033"/>
          </a:xfrm>
          <a:prstGeom prst="rect">
            <a:avLst/>
          </a:prstGeom>
          <a:noFill/>
        </p:spPr>
        <p:txBody>
          <a:bodyPr wrap="square">
            <a:spAutoFit/>
          </a:bodyPr>
          <a:lstStyle/>
          <a:p>
            <a:pPr marL="0" marR="0" lvl="0" indent="0" algn="l" defTabSz="914228" rtl="0" eaLnBrk="1" fontAlgn="auto" latinLnBrk="0" hangingPunct="1">
              <a:lnSpc>
                <a:spcPct val="100000"/>
              </a:lnSpc>
              <a:spcBef>
                <a:spcPts val="650"/>
              </a:spcBef>
              <a:spcAft>
                <a:spcPts val="0"/>
              </a:spcAft>
              <a:buClr>
                <a:srgbClr val="000000"/>
              </a:buClr>
              <a:buSzTx/>
              <a:buFontTx/>
              <a:buNone/>
              <a:tabLst/>
              <a:defRPr/>
            </a:pPr>
            <a:r>
              <a:rPr kumimoji="0" lang="en-US" sz="1600" b="0" i="0" u="none" strike="noStrike" kern="1200" cap="none" spc="0" normalizeH="0" baseline="0" noProof="0">
                <a:ln>
                  <a:noFill/>
                </a:ln>
                <a:solidFill>
                  <a:srgbClr val="000000"/>
                </a:solidFill>
                <a:effectLst/>
                <a:uLnTx/>
                <a:uFillTx/>
                <a:latin typeface="IBM Plex Sans Light"/>
                <a:ea typeface="IBM Plex Sans" charset="0"/>
                <a:cs typeface="IBM Plex Sans" charset="0"/>
                <a:sym typeface="Arial"/>
              </a:rPr>
              <a:t>Open</a:t>
            </a:r>
            <a:r>
              <a:rPr kumimoji="0" lang="en-US" sz="2800" b="0" i="0" u="none" strike="noStrike" kern="1200" cap="none" spc="0" normalizeH="0" baseline="0" noProof="0">
                <a:ln>
                  <a:noFill/>
                </a:ln>
                <a:solidFill>
                  <a:srgbClr val="000000"/>
                </a:solidFill>
                <a:effectLst/>
                <a:uLnTx/>
                <a:uFillTx/>
                <a:latin typeface="IBM Plex Sans Light"/>
                <a:ea typeface="IBM Plex Sans" charset="0"/>
                <a:cs typeface="IBM Plex Sans" charset="0"/>
                <a:sym typeface="Arial"/>
              </a:rPr>
              <a:t> </a:t>
            </a:r>
          </a:p>
          <a:p>
            <a:pPr marL="0" marR="0" lvl="0" indent="0" algn="l" defTabSz="914228" rtl="0" eaLnBrk="1" fontAlgn="auto" latinLnBrk="0" hangingPunct="1">
              <a:lnSpc>
                <a:spcPct val="100000"/>
              </a:lnSpc>
              <a:spcBef>
                <a:spcPts val="200"/>
              </a:spcBef>
              <a:spcAft>
                <a:spcPts val="0"/>
              </a:spcAft>
              <a:buClr>
                <a:srgbClr val="000000"/>
              </a:buClr>
              <a:buSzTx/>
              <a:buFontTx/>
              <a:buNone/>
              <a:tabLst/>
              <a:defRPr/>
            </a:pPr>
            <a:r>
              <a:rPr kumimoji="0" lang="en-US" sz="975" b="0" i="0" u="none" strike="noStrike" kern="1200" cap="none" spc="0" normalizeH="0" baseline="0" noProof="0">
                <a:ln>
                  <a:noFill/>
                </a:ln>
                <a:solidFill>
                  <a:srgbClr val="000000"/>
                </a:solidFill>
                <a:effectLst/>
                <a:uLnTx/>
                <a:uFillTx/>
                <a:latin typeface="IBM Plex Sans Light"/>
                <a:ea typeface="IBM Plex Sans" charset="0"/>
                <a:cs typeface="IBM Plex Sans" charset="0"/>
                <a:sym typeface="Arial"/>
              </a:rPr>
              <a:t>Building on and extending our open, cloud-native approach to AI frameworks, middleware and models</a:t>
            </a:r>
          </a:p>
        </p:txBody>
      </p:sp>
      <p:sp>
        <p:nvSpPr>
          <p:cNvPr id="18" name="TextBox 17">
            <a:extLst>
              <a:ext uri="{FF2B5EF4-FFF2-40B4-BE49-F238E27FC236}">
                <a16:creationId xmlns:a16="http://schemas.microsoft.com/office/drawing/2014/main" id="{340D5A6B-0681-A599-C3DE-F628CEF31D34}"/>
              </a:ext>
            </a:extLst>
          </p:cNvPr>
          <p:cNvSpPr txBox="1"/>
          <p:nvPr/>
        </p:nvSpPr>
        <p:spPr>
          <a:xfrm>
            <a:off x="7043056" y="3612683"/>
            <a:ext cx="2030513" cy="1041311"/>
          </a:xfrm>
          <a:prstGeom prst="rect">
            <a:avLst/>
          </a:prstGeom>
          <a:noFill/>
        </p:spPr>
        <p:txBody>
          <a:bodyPr wrap="square">
            <a:spAutoFit/>
          </a:bodyPr>
          <a:lstStyle/>
          <a:p>
            <a:pPr marL="0" marR="0" lvl="0" indent="0" algn="l" defTabSz="914228" rtl="0" eaLnBrk="1" fontAlgn="auto" latinLnBrk="0" hangingPunct="1">
              <a:lnSpc>
                <a:spcPct val="100000"/>
              </a:lnSpc>
              <a:spcBef>
                <a:spcPts val="1400"/>
              </a:spcBef>
              <a:spcAft>
                <a:spcPts val="0"/>
              </a:spcAft>
              <a:buClr>
                <a:srgbClr val="000000"/>
              </a:buClr>
              <a:buSzTx/>
              <a:buFontTx/>
              <a:buNone/>
              <a:tabLst/>
              <a:defRPr/>
            </a:pPr>
            <a:r>
              <a:rPr kumimoji="0" lang="en-US" sz="1600" b="0" i="0" u="none" strike="noStrike" kern="1200" cap="none" spc="0" normalizeH="0" baseline="0" noProof="0">
                <a:ln>
                  <a:noFill/>
                </a:ln>
                <a:solidFill>
                  <a:srgbClr val="000000"/>
                </a:solidFill>
                <a:effectLst/>
                <a:uLnTx/>
                <a:uFillTx/>
                <a:latin typeface="IBM Plex Sans Light"/>
                <a:ea typeface="IBM Plex Sans" charset="0"/>
                <a:cs typeface="IBM Plex Sans" charset="0"/>
                <a:sym typeface="Arial"/>
              </a:rPr>
              <a:t>Hybrid</a:t>
            </a:r>
            <a:r>
              <a:rPr kumimoji="0" lang="en-US" sz="2100" b="0" i="0" u="none" strike="noStrike" kern="1200" cap="none" spc="0" normalizeH="0" baseline="0" noProof="0">
                <a:ln>
                  <a:noFill/>
                </a:ln>
                <a:solidFill>
                  <a:srgbClr val="000000"/>
                </a:solidFill>
                <a:effectLst/>
                <a:uLnTx/>
                <a:uFillTx/>
                <a:latin typeface="IBM Plex Sans Light"/>
                <a:ea typeface="IBM Plex Sans" charset="0"/>
                <a:cs typeface="IBM Plex Sans" charset="0"/>
                <a:sym typeface="Arial"/>
              </a:rPr>
              <a:t> </a:t>
            </a:r>
          </a:p>
          <a:p>
            <a:pPr marL="0" marR="0" lvl="0" indent="0" algn="l" defTabSz="914228" rtl="0" eaLnBrk="1" fontAlgn="auto" latinLnBrk="0" hangingPunct="1">
              <a:lnSpc>
                <a:spcPct val="100000"/>
              </a:lnSpc>
              <a:spcBef>
                <a:spcPts val="200"/>
              </a:spcBef>
              <a:spcAft>
                <a:spcPts val="0"/>
              </a:spcAft>
              <a:buClr>
                <a:srgbClr val="000000"/>
              </a:buClr>
              <a:buSzTx/>
              <a:buFontTx/>
              <a:buNone/>
              <a:tabLst/>
              <a:defRPr/>
            </a:pPr>
            <a:r>
              <a:rPr kumimoji="0" lang="en-US" sz="975" b="0" i="0" u="none" strike="noStrike" kern="1200" cap="none" spc="0" normalizeH="0" baseline="0" noProof="0">
                <a:ln>
                  <a:noFill/>
                </a:ln>
                <a:solidFill>
                  <a:srgbClr val="000000"/>
                </a:solidFill>
                <a:effectLst/>
                <a:uLnTx/>
                <a:uFillTx/>
                <a:latin typeface="IBM Plex Sans Light"/>
                <a:ea typeface="IBM Plex Sans" charset="0"/>
                <a:cs typeface="IBM Plex Sans" charset="0"/>
                <a:sym typeface="Arial"/>
              </a:rPr>
              <a:t>Consistency and flexibility across cloud and on-prem environments; support for  heterogeneous accelerators</a:t>
            </a:r>
          </a:p>
        </p:txBody>
      </p:sp>
      <p:sp>
        <p:nvSpPr>
          <p:cNvPr id="12" name="Slide Number Placeholder 11">
            <a:extLst>
              <a:ext uri="{FF2B5EF4-FFF2-40B4-BE49-F238E27FC236}">
                <a16:creationId xmlns:a16="http://schemas.microsoft.com/office/drawing/2014/main" id="{C4E868AB-D3FD-423C-16D2-79C2402699B3}"/>
              </a:ext>
            </a:extLst>
          </p:cNvPr>
          <p:cNvSpPr>
            <a:spLocks noGrp="1"/>
          </p:cNvSpPr>
          <p:nvPr>
            <p:ph type="sldNum" sz="quarter" idx="11"/>
          </p:nvPr>
        </p:nvSpPr>
        <p:spPr/>
        <p:txBody>
          <a:bodyPr/>
          <a:lstStyle/>
          <a:p>
            <a:pPr marL="0" marR="0" lvl="0" indent="0" algn="r" defTabSz="342900" rtl="0" eaLnBrk="1" fontAlgn="auto" latinLnBrk="0" hangingPunct="1">
              <a:lnSpc>
                <a:spcPct val="100000"/>
              </a:lnSpc>
              <a:spcBef>
                <a:spcPts val="0"/>
              </a:spcBef>
              <a:spcAft>
                <a:spcPts val="0"/>
              </a:spcAft>
              <a:buClr>
                <a:srgbClr val="000000"/>
              </a:buClr>
              <a:buSzTx/>
              <a:buFontTx/>
              <a:buNone/>
              <a:tabLst/>
              <a:defRPr/>
            </a:pPr>
            <a:fld id="{59395FB3-9C97-154F-86B2-7E381B951268}" type="slidenum">
              <a:rPr kumimoji="0" lang="en-US" sz="600" b="0" i="0" u="none" strike="noStrike" kern="0" cap="none" spc="0" normalizeH="0" baseline="0" noProof="0">
                <a:ln>
                  <a:noFill/>
                </a:ln>
                <a:solidFill>
                  <a:srgbClr val="000000"/>
                </a:solidFill>
                <a:effectLst/>
                <a:uLnTx/>
                <a:uFillTx/>
                <a:latin typeface="IBM Plex Sans" panose="020B0503050203000203" pitchFamily="34" charset="0"/>
                <a:ea typeface="+mn-ea"/>
                <a:cs typeface="Arial"/>
                <a:sym typeface="Arial"/>
              </a:rPr>
              <a:pPr marL="0" marR="0" lvl="0" indent="0" algn="r" defTabSz="342900" rtl="0" eaLnBrk="1" fontAlgn="auto" latinLnBrk="0" hangingPunct="1">
                <a:lnSpc>
                  <a:spcPct val="100000"/>
                </a:lnSpc>
                <a:spcBef>
                  <a:spcPts val="0"/>
                </a:spcBef>
                <a:spcAft>
                  <a:spcPts val="0"/>
                </a:spcAft>
                <a:buClr>
                  <a:srgbClr val="000000"/>
                </a:buClr>
                <a:buSzTx/>
                <a:buFontTx/>
                <a:buNone/>
                <a:tabLst/>
                <a:defRPr/>
              </a:pPr>
              <a:t>22</a:t>
            </a:fld>
            <a:endParaRPr kumimoji="0" lang="en-US" sz="600" b="0" i="0" u="none" strike="noStrike" kern="0" cap="none" spc="0" normalizeH="0" baseline="0" noProof="0">
              <a:ln>
                <a:noFill/>
              </a:ln>
              <a:solidFill>
                <a:srgbClr val="000000"/>
              </a:solidFill>
              <a:effectLst/>
              <a:uLnTx/>
              <a:uFillTx/>
              <a:latin typeface="IBM Plex Sans" panose="020B0503050203000203" pitchFamily="34" charset="0"/>
              <a:ea typeface="+mn-ea"/>
              <a:cs typeface="Arial"/>
              <a:sym typeface="Arial"/>
            </a:endParaRPr>
          </a:p>
        </p:txBody>
      </p:sp>
    </p:spTree>
    <p:extLst>
      <p:ext uri="{BB962C8B-B14F-4D97-AF65-F5344CB8AC3E}">
        <p14:creationId xmlns:p14="http://schemas.microsoft.com/office/powerpoint/2010/main" val="605223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8" name="Google Shape;1039;p9">
            <a:extLst>
              <a:ext uri="{FF2B5EF4-FFF2-40B4-BE49-F238E27FC236}">
                <a16:creationId xmlns:a16="http://schemas.microsoft.com/office/drawing/2014/main" id="{48B212F0-9288-931B-53DA-04363F3439F1}"/>
              </a:ext>
            </a:extLst>
          </p:cNvPr>
          <p:cNvSpPr/>
          <p:nvPr/>
        </p:nvSpPr>
        <p:spPr>
          <a:xfrm>
            <a:off x="5666077" y="3985127"/>
            <a:ext cx="3222007" cy="691727"/>
          </a:xfrm>
          <a:prstGeom prst="rect">
            <a:avLst/>
          </a:prstGeom>
          <a:solidFill>
            <a:schemeClr val="bg1"/>
          </a:solidFill>
          <a:ln w="12700">
            <a:solidFill>
              <a:srgbClr val="0043CE"/>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
                <a:srgbClr val="000000"/>
              </a:buClr>
              <a:buSzTx/>
              <a:buFontTx/>
              <a:buNone/>
              <a:tabLst/>
              <a:defRPr/>
            </a:pPr>
            <a:endParaRPr kumimoji="0" lang="en-US" sz="1350" b="1"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Arial"/>
            </a:endParaRPr>
          </a:p>
        </p:txBody>
      </p:sp>
      <p:sp>
        <p:nvSpPr>
          <p:cNvPr id="2" name="Rectangle 1">
            <a:extLst>
              <a:ext uri="{FF2B5EF4-FFF2-40B4-BE49-F238E27FC236}">
                <a16:creationId xmlns:a16="http://schemas.microsoft.com/office/drawing/2014/main" id="{CAE1BCD0-1B75-AD0B-6448-D386A4C882AE}"/>
              </a:ext>
            </a:extLst>
          </p:cNvPr>
          <p:cNvSpPr/>
          <p:nvPr/>
        </p:nvSpPr>
        <p:spPr bwMode="auto">
          <a:xfrm>
            <a:off x="0" y="26339"/>
            <a:ext cx="5235841" cy="5142830"/>
          </a:xfrm>
          <a:prstGeom prst="rect">
            <a:avLst/>
          </a:prstGeom>
          <a:solidFill>
            <a:srgbClr val="0033A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525" b="0" i="0" u="none" strike="noStrike" kern="1200" cap="none" spc="0" normalizeH="0" baseline="0" noProof="0">
              <a:ln>
                <a:noFill/>
              </a:ln>
              <a:solidFill>
                <a:srgbClr val="FFFFFF"/>
              </a:solidFill>
              <a:effectLst/>
              <a:uLnTx/>
              <a:uFillTx/>
              <a:latin typeface="IBM Plex Sans Light"/>
              <a:ea typeface="+mn-ea"/>
              <a:cs typeface="+mn-cs"/>
              <a:sym typeface="Arial"/>
            </a:endParaRPr>
          </a:p>
        </p:txBody>
      </p:sp>
      <p:sp>
        <p:nvSpPr>
          <p:cNvPr id="1090" name="Google Shape;1090;p11"/>
          <p:cNvSpPr txBox="1">
            <a:spLocks noGrp="1"/>
          </p:cNvSpPr>
          <p:nvPr>
            <p:ph type="title"/>
          </p:nvPr>
        </p:nvSpPr>
        <p:spPr>
          <a:xfrm>
            <a:off x="66396" y="146248"/>
            <a:ext cx="5062060" cy="529864"/>
          </a:xfrm>
          <a:prstGeom prst="rect">
            <a:avLst/>
          </a:prstGeom>
          <a:noFill/>
          <a:ln>
            <a:noFill/>
          </a:ln>
        </p:spPr>
        <p:txBody>
          <a:bodyPr spcFirstLastPara="1" wrap="square" lIns="0" tIns="0" rIns="0" bIns="0" anchor="t" anchorCtr="0">
            <a:noAutofit/>
          </a:bodyPr>
          <a:lstStyle/>
          <a:p>
            <a:pPr>
              <a:buSzPts val="2300"/>
            </a:pPr>
            <a:r>
              <a:rPr lang="en-US" sz="2138">
                <a:solidFill>
                  <a:schemeClr val="bg1"/>
                </a:solidFill>
                <a:latin typeface="IBM Plex Sans Light" panose="020B0403050203000203" pitchFamily="34" charset="0"/>
              </a:rPr>
              <a:t>Evolving the Hybrid Cloud Platform for AI</a:t>
            </a:r>
          </a:p>
        </p:txBody>
      </p:sp>
      <p:sp>
        <p:nvSpPr>
          <p:cNvPr id="53" name="Rectangle 52">
            <a:extLst>
              <a:ext uri="{FF2B5EF4-FFF2-40B4-BE49-F238E27FC236}">
                <a16:creationId xmlns:a16="http://schemas.microsoft.com/office/drawing/2014/main" id="{A706E3DF-860C-F6ED-3294-2D3E45FF0B4A}"/>
              </a:ext>
            </a:extLst>
          </p:cNvPr>
          <p:cNvSpPr/>
          <p:nvPr/>
        </p:nvSpPr>
        <p:spPr bwMode="auto">
          <a:xfrm>
            <a:off x="5682928" y="2558597"/>
            <a:ext cx="3236267" cy="506098"/>
          </a:xfrm>
          <a:prstGeom prst="rect">
            <a:avLst/>
          </a:prstGeom>
          <a:solidFill>
            <a:schemeClr val="accent6">
              <a:lumMod val="75000"/>
            </a:schemeClr>
          </a:solidFill>
          <a:ln w="12700">
            <a:solidFill>
              <a:schemeClr val="accent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411" rtl="0" eaLnBrk="1" fontAlgn="base" latinLnBrk="0" hangingPunct="1">
              <a:lnSpc>
                <a:spcPct val="100000"/>
              </a:lnSpc>
              <a:spcBef>
                <a:spcPct val="0"/>
              </a:spcBef>
              <a:spcAft>
                <a:spcPct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IBM Plex Sans Light"/>
              <a:ea typeface="+mn-ea"/>
              <a:cs typeface="+mn-cs"/>
              <a:sym typeface="Arial"/>
            </a:endParaRPr>
          </a:p>
        </p:txBody>
      </p:sp>
      <p:sp>
        <p:nvSpPr>
          <p:cNvPr id="61" name="Rectangle 60">
            <a:extLst>
              <a:ext uri="{FF2B5EF4-FFF2-40B4-BE49-F238E27FC236}">
                <a16:creationId xmlns:a16="http://schemas.microsoft.com/office/drawing/2014/main" id="{066DE66E-E080-E9A4-09A6-0DE731EC8D12}"/>
              </a:ext>
            </a:extLst>
          </p:cNvPr>
          <p:cNvSpPr/>
          <p:nvPr/>
        </p:nvSpPr>
        <p:spPr bwMode="auto">
          <a:xfrm>
            <a:off x="5673537" y="1892490"/>
            <a:ext cx="3237531" cy="534268"/>
          </a:xfrm>
          <a:prstGeom prst="rect">
            <a:avLst/>
          </a:prstGeom>
          <a:solidFill>
            <a:schemeClr val="accent6">
              <a:lumMod val="75000"/>
            </a:schemeClr>
          </a:solidFill>
          <a:ln w="12700">
            <a:solidFill>
              <a:schemeClr val="accent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
                <a:srgbClr val="000000"/>
              </a:buClr>
              <a:buSzTx/>
              <a:buFontTx/>
              <a:buNone/>
              <a:tabLst/>
              <a:defRPr/>
            </a:pPr>
            <a:r>
              <a:rPr kumimoji="0" lang="en-US" sz="1350" b="1"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Arial"/>
              </a:rPr>
              <a:t>AI Models, Frameworks and Runtimes </a:t>
            </a:r>
          </a:p>
          <a:p>
            <a:pPr marL="0" marR="0" lvl="0" indent="0" algn="ctr" defTabSz="914411" rtl="0" eaLnBrk="1" fontAlgn="base" latinLnBrk="0" hangingPunct="1">
              <a:lnSpc>
                <a:spcPct val="100000"/>
              </a:lnSpc>
              <a:spcBef>
                <a:spcPct val="0"/>
              </a:spcBef>
              <a:spcAft>
                <a:spcPct val="0"/>
              </a:spcAft>
              <a:buClr>
                <a:srgbClr val="000000"/>
              </a:buClr>
              <a:buSzTx/>
              <a:buFontTx/>
              <a:buNone/>
              <a:tabLst/>
              <a:defRPr/>
            </a:pPr>
            <a:r>
              <a:rPr kumimoji="0" lang="en-US" sz="1200" b="0"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Arial"/>
              </a:rPr>
              <a:t>(PyTorch, vLLM, HF)</a:t>
            </a:r>
          </a:p>
        </p:txBody>
      </p:sp>
      <p:sp>
        <p:nvSpPr>
          <p:cNvPr id="6" name="Google Shape;1039;p9">
            <a:extLst>
              <a:ext uri="{FF2B5EF4-FFF2-40B4-BE49-F238E27FC236}">
                <a16:creationId xmlns:a16="http://schemas.microsoft.com/office/drawing/2014/main" id="{94216F85-7AFA-7656-C85D-A0C5B6AD397B}"/>
              </a:ext>
            </a:extLst>
          </p:cNvPr>
          <p:cNvSpPr/>
          <p:nvPr/>
        </p:nvSpPr>
        <p:spPr>
          <a:xfrm>
            <a:off x="5660664" y="3226807"/>
            <a:ext cx="3251401" cy="534268"/>
          </a:xfrm>
          <a:prstGeom prst="rect">
            <a:avLst/>
          </a:prstGeom>
          <a:solidFill>
            <a:srgbClr val="0043CE"/>
          </a:solidFill>
          <a:ln w="12700">
            <a:solidFill>
              <a:schemeClr val="accent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
                <a:srgbClr val="000000"/>
              </a:buClr>
              <a:buSzTx/>
              <a:buFontTx/>
              <a:buNone/>
              <a:tabLst/>
              <a:defRPr/>
            </a:pPr>
            <a:r>
              <a:rPr kumimoji="0" lang="en-US" sz="1350" b="1"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IBM Plex Sans"/>
              </a:rPr>
              <a:t>Hardware Abstraction</a:t>
            </a:r>
            <a:endParaRPr kumimoji="0" lang="en-US" sz="1350" b="1"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Arial"/>
            </a:endParaRPr>
          </a:p>
        </p:txBody>
      </p:sp>
      <p:sp>
        <p:nvSpPr>
          <p:cNvPr id="11" name="Rectangle 10">
            <a:extLst>
              <a:ext uri="{FF2B5EF4-FFF2-40B4-BE49-F238E27FC236}">
                <a16:creationId xmlns:a16="http://schemas.microsoft.com/office/drawing/2014/main" id="{067B3F47-9CE6-75C0-EF14-50C7E9C9627C}"/>
              </a:ext>
            </a:extLst>
          </p:cNvPr>
          <p:cNvSpPr/>
          <p:nvPr/>
        </p:nvSpPr>
        <p:spPr bwMode="auto">
          <a:xfrm>
            <a:off x="282919" y="766849"/>
            <a:ext cx="4709931" cy="59041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411" rtl="0" eaLnBrk="1" fontAlgn="base" latinLnBrk="0" hangingPunct="1">
              <a:lnSpc>
                <a:spcPct val="100000"/>
              </a:lnSpc>
              <a:spcBef>
                <a:spcPct val="0"/>
              </a:spcBef>
              <a:spcAft>
                <a:spcPct val="0"/>
              </a:spcAft>
              <a:buClr>
                <a:srgbClr val="000000"/>
              </a:buClr>
              <a:buSzTx/>
              <a:buFontTx/>
              <a:buNone/>
              <a:tabLst/>
              <a:defRPr/>
            </a:pPr>
            <a:r>
              <a:rPr kumimoji="0" lang="en-US" sz="1500" b="1"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Arial"/>
              </a:rPr>
              <a:t>Models become part of the platform </a:t>
            </a:r>
            <a:r>
              <a:rPr kumimoji="0" lang="en-US" sz="1500" b="0"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Arial"/>
              </a:rPr>
              <a:t>driving a need for cross-stack optimization in support of:</a:t>
            </a:r>
          </a:p>
        </p:txBody>
      </p:sp>
      <p:pic>
        <p:nvPicPr>
          <p:cNvPr id="8" name="Google Shape;994;p9" descr="A black background with a black square&#10;&#10;Description automatically generated with medium confidence">
            <a:extLst>
              <a:ext uri="{FF2B5EF4-FFF2-40B4-BE49-F238E27FC236}">
                <a16:creationId xmlns:a16="http://schemas.microsoft.com/office/drawing/2014/main" id="{A0AADD94-3D81-7492-0F8F-E4D6974E4BD2}"/>
              </a:ext>
            </a:extLst>
          </p:cNvPr>
          <p:cNvPicPr preferRelativeResize="0"/>
          <p:nvPr/>
        </p:nvPicPr>
        <p:blipFill rotWithShape="1">
          <a:blip r:embed="rId3">
            <a:alphaModFix/>
            <a:biLevel thresh="75000"/>
          </a:blip>
          <a:srcRect/>
          <a:stretch/>
        </p:blipFill>
        <p:spPr>
          <a:xfrm>
            <a:off x="6823105" y="4459786"/>
            <a:ext cx="444969" cy="116722"/>
          </a:xfrm>
          <a:prstGeom prst="rect">
            <a:avLst/>
          </a:prstGeom>
          <a:noFill/>
          <a:ln>
            <a:noFill/>
          </a:ln>
        </p:spPr>
      </p:pic>
      <p:pic>
        <p:nvPicPr>
          <p:cNvPr id="12" name="Picture 11" descr="A black background with a black square&#10;&#10;Description automatically generated with medium confidence">
            <a:extLst>
              <a:ext uri="{FF2B5EF4-FFF2-40B4-BE49-F238E27FC236}">
                <a16:creationId xmlns:a16="http://schemas.microsoft.com/office/drawing/2014/main" id="{ACF86596-E398-E411-DED5-5E77FDC68A15}"/>
              </a:ext>
            </a:extLst>
          </p:cNvPr>
          <p:cNvPicPr>
            <a:picLocks noChangeAspect="1"/>
          </p:cNvPicPr>
          <p:nvPr/>
        </p:nvPicPr>
        <p:blipFill>
          <a:blip r:embed="rId4">
            <a:duotone>
              <a:srgbClr val="565656">
                <a:shade val="45000"/>
                <a:satMod val="135000"/>
              </a:srgbClr>
              <a:prstClr val="white"/>
            </a:duotone>
            <a:extLst>
              <a:ext uri="{28A0092B-C50C-407E-A947-70E740481C1C}">
                <a14:useLocalDpi xmlns:a14="http://schemas.microsoft.com/office/drawing/2010/main" val="0"/>
              </a:ext>
            </a:extLst>
          </a:blip>
          <a:stretch>
            <a:fillRect/>
          </a:stretch>
        </p:blipFill>
        <p:spPr>
          <a:xfrm>
            <a:off x="7515229" y="4378024"/>
            <a:ext cx="415390" cy="257167"/>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6EFFE641-0B75-820E-FCF0-82DEA0CE7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4959" y="4443954"/>
            <a:ext cx="337755" cy="148386"/>
          </a:xfrm>
          <a:prstGeom prst="rect">
            <a:avLst/>
          </a:prstGeom>
        </p:spPr>
      </p:pic>
      <p:grpSp>
        <p:nvGrpSpPr>
          <p:cNvPr id="19" name="Group 18">
            <a:extLst>
              <a:ext uri="{FF2B5EF4-FFF2-40B4-BE49-F238E27FC236}">
                <a16:creationId xmlns:a16="http://schemas.microsoft.com/office/drawing/2014/main" id="{E4A4023D-F928-A60C-33C5-BA0DE792C804}"/>
              </a:ext>
            </a:extLst>
          </p:cNvPr>
          <p:cNvGrpSpPr/>
          <p:nvPr/>
        </p:nvGrpSpPr>
        <p:grpSpPr>
          <a:xfrm>
            <a:off x="5918931" y="4447906"/>
            <a:ext cx="675543" cy="145114"/>
            <a:chOff x="14165194" y="10853739"/>
            <a:chExt cx="1982960" cy="387022"/>
          </a:xfrm>
        </p:grpSpPr>
        <p:pic>
          <p:nvPicPr>
            <p:cNvPr id="15" name="Google Shape;993;p9" descr="A black background with a black square&#10;&#10;Description automatically generated with medium confidence">
              <a:extLst>
                <a:ext uri="{FF2B5EF4-FFF2-40B4-BE49-F238E27FC236}">
                  <a16:creationId xmlns:a16="http://schemas.microsoft.com/office/drawing/2014/main" id="{84A34545-0AC6-0FBF-33C8-576A9660D747}"/>
                </a:ext>
              </a:extLst>
            </p:cNvPr>
            <p:cNvPicPr preferRelativeResize="0"/>
            <p:nvPr/>
          </p:nvPicPr>
          <p:blipFill rotWithShape="1">
            <a:blip r:embed="rId6">
              <a:alphaModFix/>
              <a:biLevel thresh="75000"/>
            </a:blip>
            <a:srcRect l="33457" b="10723"/>
            <a:stretch/>
          </p:blipFill>
          <p:spPr>
            <a:xfrm>
              <a:off x="14842010" y="10853739"/>
              <a:ext cx="1306144" cy="328573"/>
            </a:xfrm>
            <a:prstGeom prst="rect">
              <a:avLst/>
            </a:prstGeom>
            <a:noFill/>
            <a:ln>
              <a:noFill/>
            </a:ln>
          </p:spPr>
        </p:pic>
        <p:pic>
          <p:nvPicPr>
            <p:cNvPr id="16" name="Google Shape;993;p9" descr="A black background with a black square&#10;&#10;Description automatically generated with medium confidence">
              <a:extLst>
                <a:ext uri="{FF2B5EF4-FFF2-40B4-BE49-F238E27FC236}">
                  <a16:creationId xmlns:a16="http://schemas.microsoft.com/office/drawing/2014/main" id="{D84A429D-BA1F-A8B5-BF84-4EB0AF295D67}"/>
                </a:ext>
              </a:extLst>
            </p:cNvPr>
            <p:cNvPicPr preferRelativeResize="0"/>
            <p:nvPr/>
          </p:nvPicPr>
          <p:blipFill rotWithShape="1">
            <a:blip r:embed="rId6">
              <a:alphaModFix/>
              <a:duotone>
                <a:prstClr val="black"/>
                <a:schemeClr val="tx1">
                  <a:tint val="45000"/>
                  <a:satMod val="400000"/>
                </a:schemeClr>
              </a:duotone>
            </a:blip>
            <a:srcRect r="71739"/>
            <a:stretch/>
          </p:blipFill>
          <p:spPr>
            <a:xfrm>
              <a:off x="14165194" y="10872724"/>
              <a:ext cx="554715" cy="368037"/>
            </a:xfrm>
            <a:prstGeom prst="rect">
              <a:avLst/>
            </a:prstGeom>
            <a:noFill/>
            <a:ln>
              <a:noFill/>
            </a:ln>
          </p:spPr>
        </p:pic>
      </p:grpSp>
      <p:sp>
        <p:nvSpPr>
          <p:cNvPr id="17" name="TextBox 16">
            <a:extLst>
              <a:ext uri="{FF2B5EF4-FFF2-40B4-BE49-F238E27FC236}">
                <a16:creationId xmlns:a16="http://schemas.microsoft.com/office/drawing/2014/main" id="{744E0A3B-6E6D-A54A-C00F-2A79291DF789}"/>
              </a:ext>
            </a:extLst>
          </p:cNvPr>
          <p:cNvSpPr txBox="1"/>
          <p:nvPr/>
        </p:nvSpPr>
        <p:spPr>
          <a:xfrm>
            <a:off x="7856615" y="4330991"/>
            <a:ext cx="357162" cy="29672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chor="ctr">
            <a:noAutofit/>
          </a:bodyPr>
          <a:lstStyle/>
          <a:p>
            <a:pPr marL="0" marR="0" lvl="0" indent="0" algn="ctr" defTabSz="2438430" rtl="0" eaLnBrk="0" fontAlgn="base" latinLnBrk="0" hangingPunct="0">
              <a:lnSpc>
                <a:spcPct val="100000"/>
              </a:lnSpc>
              <a:spcBef>
                <a:spcPts val="2900"/>
              </a:spcBef>
              <a:spcAft>
                <a:spcPct val="0"/>
              </a:spcAft>
              <a:buClr>
                <a:srgbClr val="000000"/>
              </a:buClr>
              <a:buSzPct val="100000"/>
              <a:buFontTx/>
              <a:buNone/>
              <a:tabLst/>
              <a:defRPr/>
            </a:pPr>
            <a:r>
              <a:rPr kumimoji="0" lang="en-US" sz="1400" b="0" i="0" u="none" strike="noStrike" kern="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sym typeface="IBM Plex Sans Light"/>
              </a:rPr>
              <a:t>…</a:t>
            </a:r>
          </a:p>
        </p:txBody>
      </p:sp>
      <p:sp>
        <p:nvSpPr>
          <p:cNvPr id="40" name="TextBox 39">
            <a:extLst>
              <a:ext uri="{FF2B5EF4-FFF2-40B4-BE49-F238E27FC236}">
                <a16:creationId xmlns:a16="http://schemas.microsoft.com/office/drawing/2014/main" id="{AB028A53-74A2-316E-B57A-ECB0292A77D0}"/>
              </a:ext>
            </a:extLst>
          </p:cNvPr>
          <p:cNvSpPr txBox="1"/>
          <p:nvPr/>
        </p:nvSpPr>
        <p:spPr>
          <a:xfrm>
            <a:off x="5675361" y="4104169"/>
            <a:ext cx="3003882" cy="32316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ctr" defTabSz="914411"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IBM Plex Sans Light" panose="020B0403050203000203" pitchFamily="34" charset="0"/>
                <a:ea typeface="+mn-ea"/>
                <a:cs typeface="Arial"/>
                <a:sym typeface="IBM Plex Sans"/>
              </a:rPr>
              <a:t>Heterogeneous Infrastructure</a:t>
            </a:r>
            <a:endParaRPr kumimoji="0" lang="en-US" sz="1500" b="1" i="0" u="none" strike="noStrike" kern="1200" cap="none" spc="0" normalizeH="0" baseline="0" noProof="0">
              <a:ln>
                <a:noFill/>
              </a:ln>
              <a:solidFill>
                <a:srgbClr val="000000"/>
              </a:solidFill>
              <a:effectLst/>
              <a:uLnTx/>
              <a:uFillTx/>
              <a:latin typeface="IBM Plex Sans Light" panose="020B0403050203000203" pitchFamily="34" charset="0"/>
              <a:ea typeface="+mn-ea"/>
              <a:cs typeface="Arial"/>
              <a:sym typeface="Arial"/>
            </a:endParaRPr>
          </a:p>
        </p:txBody>
      </p:sp>
      <p:sp>
        <p:nvSpPr>
          <p:cNvPr id="7" name="Google Shape;1039;p9">
            <a:extLst>
              <a:ext uri="{FF2B5EF4-FFF2-40B4-BE49-F238E27FC236}">
                <a16:creationId xmlns:a16="http://schemas.microsoft.com/office/drawing/2014/main" id="{FD30FA1D-5C51-FB79-5F35-DE1014F951A9}"/>
              </a:ext>
            </a:extLst>
          </p:cNvPr>
          <p:cNvSpPr/>
          <p:nvPr/>
        </p:nvSpPr>
        <p:spPr>
          <a:xfrm>
            <a:off x="5675361" y="1228427"/>
            <a:ext cx="3251401" cy="534268"/>
          </a:xfrm>
          <a:prstGeom prst="rect">
            <a:avLst/>
          </a:prstGeom>
          <a:solidFill>
            <a:srgbClr val="0043CE"/>
          </a:solidFill>
          <a:ln w="12700">
            <a:solidFill>
              <a:schemeClr val="accent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
                <a:srgbClr val="000000"/>
              </a:buClr>
              <a:buSzTx/>
              <a:buFontTx/>
              <a:buNone/>
              <a:tabLst/>
              <a:defRPr/>
            </a:pPr>
            <a:r>
              <a:rPr kumimoji="0" lang="en-US" sz="1350" b="1"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IBM Plex Sans"/>
              </a:rPr>
              <a:t>Model Abstraction</a:t>
            </a:r>
          </a:p>
          <a:p>
            <a:pPr marL="0" marR="0" lvl="0" indent="0" algn="ctr" defTabSz="914411" rtl="0" eaLnBrk="1" fontAlgn="base" latinLnBrk="0" hangingPunct="1">
              <a:lnSpc>
                <a:spcPct val="100000"/>
              </a:lnSpc>
              <a:spcBef>
                <a:spcPct val="0"/>
              </a:spcBef>
              <a:spcAft>
                <a:spcPct val="0"/>
              </a:spcAft>
              <a:buClr>
                <a:srgbClr val="000000"/>
              </a:buClr>
              <a:buSzTx/>
              <a:buFontTx/>
              <a:buNone/>
              <a:tabLst/>
              <a:defRPr/>
            </a:pPr>
            <a:r>
              <a:rPr kumimoji="0" lang="en-US" sz="1350" b="0"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IBM Plex Sans"/>
              </a:rPr>
              <a:t>(train, tune, infer)</a:t>
            </a:r>
            <a:endParaRPr kumimoji="0" lang="en-US" sz="1350" b="0" i="0" u="none" strike="noStrike" kern="0" cap="none" spc="0" normalizeH="0" baseline="0" noProof="0">
              <a:ln>
                <a:noFill/>
              </a:ln>
              <a:solidFill>
                <a:srgbClr val="FFFFFF"/>
              </a:solidFill>
              <a:effectLst/>
              <a:uLnTx/>
              <a:uFillTx/>
              <a:latin typeface="IBM Plex Sans Light" panose="020B0403050203000203" pitchFamily="34" charset="0"/>
              <a:ea typeface="+mn-ea"/>
              <a:cs typeface="+mn-cs"/>
              <a:sym typeface="Arial"/>
            </a:endParaRPr>
          </a:p>
        </p:txBody>
      </p:sp>
      <p:sp>
        <p:nvSpPr>
          <p:cNvPr id="3" name="AutoShape 12" descr="Kubernetes Logo - PNG Logo Vector Brand ...">
            <a:extLst>
              <a:ext uri="{FF2B5EF4-FFF2-40B4-BE49-F238E27FC236}">
                <a16:creationId xmlns:a16="http://schemas.microsoft.com/office/drawing/2014/main" id="{37D39898-BA3F-B810-D8BA-7ECF3EAFD348}"/>
              </a:ext>
            </a:extLst>
          </p:cNvPr>
          <p:cNvSpPr>
            <a:spLocks noChangeAspect="1" noChangeArrowheads="1"/>
          </p:cNvSpPr>
          <p:nvPr/>
        </p:nvSpPr>
        <p:spPr bwMode="auto">
          <a:xfrm>
            <a:off x="3789265" y="2457050"/>
            <a:ext cx="2057132" cy="557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86" tIns="17143" rIns="34286" bIns="17143"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
                <a:srgbClr val="000000"/>
              </a:buClr>
              <a:buSzTx/>
              <a:buFontTx/>
              <a:buNone/>
              <a:tabLst/>
              <a:defRPr/>
            </a:pPr>
            <a:endParaRPr kumimoji="0" lang="en-US" sz="525"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0" name="Group 9">
            <a:extLst>
              <a:ext uri="{FF2B5EF4-FFF2-40B4-BE49-F238E27FC236}">
                <a16:creationId xmlns:a16="http://schemas.microsoft.com/office/drawing/2014/main" id="{2A0BE354-9FB8-65E3-3F16-3795BBDF311D}"/>
              </a:ext>
            </a:extLst>
          </p:cNvPr>
          <p:cNvGrpSpPr/>
          <p:nvPr/>
        </p:nvGrpSpPr>
        <p:grpSpPr>
          <a:xfrm>
            <a:off x="6711488" y="2700602"/>
            <a:ext cx="1113171" cy="279462"/>
            <a:chOff x="4129354" y="3255333"/>
            <a:chExt cx="1225333" cy="279498"/>
          </a:xfrm>
        </p:grpSpPr>
        <p:pic>
          <p:nvPicPr>
            <p:cNvPr id="51" name="Google Shape;1037;p9">
              <a:extLst>
                <a:ext uri="{FF2B5EF4-FFF2-40B4-BE49-F238E27FC236}">
                  <a16:creationId xmlns:a16="http://schemas.microsoft.com/office/drawing/2014/main" id="{86DFECAB-C5B3-2851-C1E5-89B275A40081}"/>
                </a:ext>
              </a:extLst>
            </p:cNvPr>
            <p:cNvPicPr preferRelativeResize="0"/>
            <p:nvPr/>
          </p:nvPicPr>
          <p:blipFill rotWithShape="1">
            <a:blip r:embed="rId7">
              <a:alphaModFix/>
              <a:duotone>
                <a:schemeClr val="bg2">
                  <a:shade val="45000"/>
                  <a:satMod val="135000"/>
                </a:schemeClr>
                <a:prstClr val="white"/>
              </a:duotone>
            </a:blip>
            <a:srcRect/>
            <a:stretch/>
          </p:blipFill>
          <p:spPr>
            <a:xfrm>
              <a:off x="4129354" y="3255333"/>
              <a:ext cx="279498" cy="279498"/>
            </a:xfrm>
            <a:prstGeom prst="rect">
              <a:avLst/>
            </a:prstGeom>
            <a:noFill/>
            <a:ln>
              <a:noFill/>
            </a:ln>
          </p:spPr>
        </p:pic>
        <p:pic>
          <p:nvPicPr>
            <p:cNvPr id="9" name="Picture 8" descr="A blue hexagon with a white wheel on it&#10;&#10;Description automatically generated">
              <a:extLst>
                <a:ext uri="{FF2B5EF4-FFF2-40B4-BE49-F238E27FC236}">
                  <a16:creationId xmlns:a16="http://schemas.microsoft.com/office/drawing/2014/main" id="{39E44269-AAF7-3620-C1EC-538F754D10B8}"/>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t="70020" b="2643"/>
            <a:stretch/>
          </p:blipFill>
          <p:spPr>
            <a:xfrm>
              <a:off x="4455623" y="3325955"/>
              <a:ext cx="899064" cy="138254"/>
            </a:xfrm>
            <a:prstGeom prst="rect">
              <a:avLst/>
            </a:prstGeom>
          </p:spPr>
        </p:pic>
      </p:grpSp>
      <p:sp>
        <p:nvSpPr>
          <p:cNvPr id="20" name="Google Shape;1039;p9">
            <a:extLst>
              <a:ext uri="{FF2B5EF4-FFF2-40B4-BE49-F238E27FC236}">
                <a16:creationId xmlns:a16="http://schemas.microsoft.com/office/drawing/2014/main" id="{88542E17-7DDB-CCE5-09C0-F699EE0F2123}"/>
              </a:ext>
            </a:extLst>
          </p:cNvPr>
          <p:cNvSpPr/>
          <p:nvPr/>
        </p:nvSpPr>
        <p:spPr>
          <a:xfrm>
            <a:off x="5673537" y="293968"/>
            <a:ext cx="3222007" cy="699086"/>
          </a:xfrm>
          <a:prstGeom prst="rect">
            <a:avLst/>
          </a:prstGeom>
          <a:solidFill>
            <a:schemeClr val="bg1"/>
          </a:solidFill>
          <a:ln w="12700">
            <a:solidFill>
              <a:srgbClr val="0043CE"/>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914411" rtl="0" eaLnBrk="1" fontAlgn="base" latinLnBrk="0" hangingPunct="1">
              <a:lnSpc>
                <a:spcPct val="100000"/>
              </a:lnSpc>
              <a:spcBef>
                <a:spcPct val="0"/>
              </a:spcBef>
              <a:spcAft>
                <a:spcPct val="0"/>
              </a:spcAft>
              <a:buClr>
                <a:srgbClr val="000000"/>
              </a:buClr>
              <a:buSzTx/>
              <a:buFontTx/>
              <a:buNone/>
              <a:tabLst/>
              <a:defRPr/>
            </a:pPr>
            <a:r>
              <a:rPr kumimoji="0" lang="en-US" sz="1350" b="1"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Arial"/>
              </a:rPr>
              <a:t>Use cases, Applications, Infusion, Etc.</a:t>
            </a:r>
          </a:p>
        </p:txBody>
      </p:sp>
      <p:sp>
        <p:nvSpPr>
          <p:cNvPr id="21" name="Rectangle 20">
            <a:extLst>
              <a:ext uri="{FF2B5EF4-FFF2-40B4-BE49-F238E27FC236}">
                <a16:creationId xmlns:a16="http://schemas.microsoft.com/office/drawing/2014/main" id="{C0363B78-3C6A-0EAF-3352-21E676E6BD8B}"/>
              </a:ext>
            </a:extLst>
          </p:cNvPr>
          <p:cNvSpPr/>
          <p:nvPr/>
        </p:nvSpPr>
        <p:spPr bwMode="auto">
          <a:xfrm>
            <a:off x="296993" y="3416695"/>
            <a:ext cx="4236963" cy="1549127"/>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411" rtl="0" eaLnBrk="1" fontAlgn="base" latinLnBrk="0" hangingPunct="1">
              <a:lnSpc>
                <a:spcPct val="100000"/>
              </a:lnSpc>
              <a:spcBef>
                <a:spcPct val="0"/>
              </a:spcBef>
              <a:spcAft>
                <a:spcPct val="0"/>
              </a:spcAft>
              <a:buClr>
                <a:srgbClr val="000000"/>
              </a:buClr>
              <a:buSzTx/>
              <a:buFontTx/>
              <a:buNone/>
              <a:tabLst/>
              <a:defRPr/>
            </a:pPr>
            <a:endParaRPr kumimoji="0" lang="en-US" sz="1350" b="0" i="0" u="none" strike="noStrike" kern="0" cap="none" spc="0" normalizeH="0" baseline="0" noProof="0">
              <a:ln>
                <a:noFill/>
              </a:ln>
              <a:solidFill>
                <a:srgbClr val="FFFFFF"/>
              </a:solidFill>
              <a:effectLst/>
              <a:uLnTx/>
              <a:uFillTx/>
              <a:latin typeface="IBM Plex Sans ExtLt" panose="020B0303050203000203" pitchFamily="34" charset="0"/>
              <a:ea typeface="+mn-ea"/>
              <a:cs typeface="+mn-cs"/>
              <a:sym typeface="Arial"/>
            </a:endParaRPr>
          </a:p>
        </p:txBody>
      </p:sp>
      <p:sp>
        <p:nvSpPr>
          <p:cNvPr id="22" name="Rectangle 21">
            <a:extLst>
              <a:ext uri="{FF2B5EF4-FFF2-40B4-BE49-F238E27FC236}">
                <a16:creationId xmlns:a16="http://schemas.microsoft.com/office/drawing/2014/main" id="{5728F5B2-6806-19AA-8847-B9C0099653CF}"/>
              </a:ext>
            </a:extLst>
          </p:cNvPr>
          <p:cNvSpPr/>
          <p:nvPr/>
        </p:nvSpPr>
        <p:spPr bwMode="auto">
          <a:xfrm>
            <a:off x="560693" y="1351890"/>
            <a:ext cx="4709931" cy="2030595"/>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2" indent="0" algn="l" defTabSz="342900" rtl="0" eaLnBrk="1" fontAlgn="auto" latinLnBrk="0" hangingPunct="1">
              <a:lnSpc>
                <a:spcPct val="100000"/>
              </a:lnSpc>
              <a:spcBef>
                <a:spcPts val="0"/>
              </a:spcBef>
              <a:spcAft>
                <a:spcPts val="525"/>
              </a:spcAft>
              <a:buClr>
                <a:srgbClr val="719AFF"/>
              </a:buClr>
              <a:buSzPct val="120000"/>
              <a:buFontTx/>
              <a:buNone/>
              <a:tabLst/>
              <a:defRPr/>
            </a:pPr>
            <a:r>
              <a:rPr kumimoji="0" lang="en-US" sz="1350" b="1" i="0" u="none" strike="noStrike" kern="0" cap="none" spc="0" normalizeH="0" baseline="0" noProof="0" dirty="0">
                <a:ln>
                  <a:noFill/>
                </a:ln>
                <a:solidFill>
                  <a:srgbClr val="FFFFFF"/>
                </a:solidFill>
                <a:effectLst/>
                <a:uLnTx/>
                <a:uFillTx/>
                <a:latin typeface="IBM Plex Sans Light" panose="020B0403050203000203" pitchFamily="34" charset="0"/>
                <a:ea typeface="IBM Plex Sans" charset="0"/>
                <a:cs typeface="IBM Plex Sans" charset="0"/>
                <a:sym typeface="Arial"/>
              </a:rPr>
              <a:t>Best-in-class inference efficiency </a:t>
            </a:r>
          </a:p>
          <a:p>
            <a:pPr marL="214313" marR="0" lvl="4" indent="-214313" algn="l" defTabSz="342900" rtl="0" eaLnBrk="1" fontAlgn="auto" latinLnBrk="0" hangingPunct="1">
              <a:lnSpc>
                <a:spcPct val="100000"/>
              </a:lnSpc>
              <a:spcBef>
                <a:spcPts val="0"/>
              </a:spcBef>
              <a:spcAft>
                <a:spcPts val="525"/>
              </a:spcAft>
              <a:buClr>
                <a:srgbClr val="719AFF"/>
              </a:buClr>
              <a:buSzPct val="12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IBM Plex Sans Light" panose="020B0403050203000203" pitchFamily="34" charset="0"/>
                <a:ea typeface="IBM Plex Sans" charset="0"/>
                <a:cs typeface="IBM Plex Sans" charset="0"/>
                <a:sym typeface="Arial"/>
              </a:rPr>
              <a:t>for Granite and other </a:t>
            </a:r>
            <a:r>
              <a:rPr kumimoji="0" lang="en-US" sz="1200" b="0" i="0" u="none" strike="noStrike" kern="0" cap="none" spc="0" normalizeH="0" baseline="0" noProof="0" dirty="0" err="1">
                <a:ln>
                  <a:noFill/>
                </a:ln>
                <a:solidFill>
                  <a:srgbClr val="FFFFFF"/>
                </a:solidFill>
                <a:effectLst/>
                <a:uLnTx/>
                <a:uFillTx/>
                <a:latin typeface="IBM Plex Sans Light" panose="020B0403050203000203" pitchFamily="34" charset="0"/>
                <a:ea typeface="IBM Plex Sans" charset="0"/>
                <a:cs typeface="IBM Plex Sans" charset="0"/>
                <a:sym typeface="Arial"/>
              </a:rPr>
              <a:t>watsonx</a:t>
            </a:r>
            <a:r>
              <a:rPr kumimoji="0" lang="en-US" sz="1200" b="0" i="0" u="none" strike="noStrike" kern="0" cap="none" spc="0" normalizeH="0" baseline="0" noProof="0" dirty="0">
                <a:ln>
                  <a:noFill/>
                </a:ln>
                <a:solidFill>
                  <a:srgbClr val="FFFFFF"/>
                </a:solidFill>
                <a:effectLst/>
                <a:uLnTx/>
                <a:uFillTx/>
                <a:latin typeface="IBM Plex Sans Light" panose="020B0403050203000203" pitchFamily="34" charset="0"/>
                <a:ea typeface="IBM Plex Sans" charset="0"/>
                <a:cs typeface="IBM Plex Sans" charset="0"/>
                <a:sym typeface="Arial"/>
              </a:rPr>
              <a:t> models</a:t>
            </a:r>
          </a:p>
          <a:p>
            <a:pPr marL="0" marR="0" lvl="2" indent="0" algn="l" defTabSz="342900" rtl="0" eaLnBrk="1" fontAlgn="auto" latinLnBrk="0" hangingPunct="1">
              <a:lnSpc>
                <a:spcPct val="100000"/>
              </a:lnSpc>
              <a:spcBef>
                <a:spcPts val="0"/>
              </a:spcBef>
              <a:spcAft>
                <a:spcPts val="525"/>
              </a:spcAft>
              <a:buClr>
                <a:srgbClr val="719AFF"/>
              </a:buClr>
              <a:buSzPct val="120000"/>
              <a:buFontTx/>
              <a:buNone/>
              <a:tabLst/>
              <a:defRPr/>
            </a:pPr>
            <a:r>
              <a:rPr kumimoji="0" lang="en-US" sz="1350" b="1" i="0" u="none" strike="noStrike" kern="0" cap="none" spc="0" normalizeH="0" baseline="0" noProof="0" dirty="0">
                <a:ln>
                  <a:noFill/>
                </a:ln>
                <a:solidFill>
                  <a:srgbClr val="FFFFFF"/>
                </a:solidFill>
                <a:effectLst/>
                <a:uLnTx/>
                <a:uFillTx/>
                <a:latin typeface="IBM Plex Sans Light" panose="020B0403050203000203" pitchFamily="34" charset="0"/>
                <a:ea typeface="IBM Plex Sans" charset="0"/>
                <a:cs typeface="IBM Plex Sans" charset="0"/>
                <a:sym typeface="Arial"/>
              </a:rPr>
              <a:t>Wide selection of tuning techniques</a:t>
            </a:r>
          </a:p>
          <a:p>
            <a:pPr marL="214313" marR="0" lvl="2" indent="-214313" algn="l" defTabSz="342900" rtl="0" eaLnBrk="1" fontAlgn="auto" latinLnBrk="0" hangingPunct="1">
              <a:lnSpc>
                <a:spcPct val="100000"/>
              </a:lnSpc>
              <a:spcBef>
                <a:spcPts val="0"/>
              </a:spcBef>
              <a:spcAft>
                <a:spcPts val="525"/>
              </a:spcAft>
              <a:buClr>
                <a:srgbClr val="719AFF"/>
              </a:buClr>
              <a:buSzPct val="12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IBM Plex Sans Light" panose="020B0403050203000203" pitchFamily="34" charset="0"/>
                <a:ea typeface="IBM Plex Sans" charset="0"/>
                <a:cs typeface="IBM Plex Sans" charset="0"/>
                <a:sym typeface="Arial"/>
              </a:rPr>
              <a:t>competitive performance </a:t>
            </a:r>
          </a:p>
          <a:p>
            <a:pPr marL="214313" marR="0" lvl="2" indent="-214313" algn="l" defTabSz="342900" rtl="0" eaLnBrk="1" fontAlgn="auto" latinLnBrk="0" hangingPunct="1">
              <a:lnSpc>
                <a:spcPct val="100000"/>
              </a:lnSpc>
              <a:spcBef>
                <a:spcPts val="0"/>
              </a:spcBef>
              <a:spcAft>
                <a:spcPts val="525"/>
              </a:spcAft>
              <a:buClr>
                <a:srgbClr val="719AFF"/>
              </a:buClr>
              <a:buSzPct val="12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IBM Plex Sans Light" panose="020B0403050203000203" pitchFamily="34" charset="0"/>
                <a:ea typeface="IBM Plex Sans" charset="0"/>
                <a:cs typeface="IBM Plex Sans" charset="0"/>
                <a:sym typeface="Arial"/>
              </a:rPr>
              <a:t>streamlined user experience for model customization</a:t>
            </a:r>
          </a:p>
          <a:p>
            <a:pPr marL="214313" lvl="2" indent="-214313" defTabSz="342900">
              <a:spcAft>
                <a:spcPts val="525"/>
              </a:spcAft>
              <a:buClr>
                <a:srgbClr val="719AFF"/>
              </a:buClr>
              <a:buSzPct val="120000"/>
              <a:buFont typeface="Arial" panose="020B0604020202020204" pitchFamily="34" charset="0"/>
              <a:buChar char="•"/>
              <a:defRPr/>
            </a:pPr>
            <a:r>
              <a:rPr kumimoji="0" lang="en-US" sz="1200" b="0" i="0" u="none" strike="noStrike" kern="0" cap="none" spc="0" normalizeH="0" baseline="0" noProof="0" dirty="0" err="1">
                <a:ln>
                  <a:noFill/>
                </a:ln>
                <a:solidFill>
                  <a:srgbClr val="FFFFFF"/>
                </a:solidFill>
                <a:effectLst/>
                <a:uLnTx/>
                <a:uFillTx/>
                <a:latin typeface="IBM Plex Sans Light" panose="020B0403050203000203" pitchFamily="34" charset="0"/>
                <a:ea typeface="IBM Plex Sans" charset="0"/>
                <a:cs typeface="IBM Plex Sans" charset="0"/>
                <a:sym typeface="Arial"/>
              </a:rPr>
              <a:t>InstructLab</a:t>
            </a:r>
            <a:r>
              <a:rPr kumimoji="0" lang="en-US" sz="1200" b="0" i="0" u="none" strike="noStrike" kern="0" cap="none" spc="0" normalizeH="0" baseline="0" noProof="0" dirty="0">
                <a:ln>
                  <a:noFill/>
                </a:ln>
                <a:solidFill>
                  <a:srgbClr val="FFFFFF"/>
                </a:solidFill>
                <a:effectLst/>
                <a:uLnTx/>
                <a:uFillTx/>
                <a:latin typeface="IBM Plex Sans Light" panose="020B0403050203000203" pitchFamily="34" charset="0"/>
                <a:ea typeface="IBM Plex Sans" charset="0"/>
                <a:cs typeface="IBM Plex Sans" charset="0"/>
                <a:sym typeface="Arial"/>
              </a:rPr>
              <a:t> for model alignment</a:t>
            </a:r>
          </a:p>
          <a:p>
            <a:pPr marL="0" marR="0" lvl="2" indent="0" algn="l" defTabSz="342900" rtl="0" eaLnBrk="1" fontAlgn="auto" latinLnBrk="0" hangingPunct="1">
              <a:lnSpc>
                <a:spcPct val="100000"/>
              </a:lnSpc>
              <a:spcBef>
                <a:spcPts val="0"/>
              </a:spcBef>
              <a:spcAft>
                <a:spcPts val="525"/>
              </a:spcAft>
              <a:buClr>
                <a:srgbClr val="719AFF"/>
              </a:buClr>
              <a:buSzPct val="120000"/>
              <a:buFontTx/>
              <a:buNone/>
              <a:tabLst/>
              <a:defRPr/>
            </a:pPr>
            <a:r>
              <a:rPr kumimoji="0" lang="en-US" sz="1350" b="1" i="0" u="none" strike="noStrike" kern="0" cap="none" spc="0" normalizeH="0" baseline="0" noProof="0" dirty="0">
                <a:ln>
                  <a:noFill/>
                </a:ln>
                <a:solidFill>
                  <a:srgbClr val="FFFFFF"/>
                </a:solidFill>
                <a:effectLst/>
                <a:uLnTx/>
                <a:uFillTx/>
                <a:latin typeface="IBM Plex Sans Light" panose="020B0403050203000203" pitchFamily="34" charset="0"/>
                <a:ea typeface="IBM Plex Sans" charset="0"/>
                <a:cs typeface="IBM Plex Sans" charset="0"/>
                <a:sym typeface="Arial"/>
              </a:rPr>
              <a:t>Further opportunities to optimize for AI workflows</a:t>
            </a:r>
          </a:p>
          <a:p>
            <a:pPr marL="214313" marR="0" lvl="2" indent="-214313" algn="l" defTabSz="342900" rtl="0" eaLnBrk="1" fontAlgn="auto" latinLnBrk="0" hangingPunct="1">
              <a:lnSpc>
                <a:spcPct val="100000"/>
              </a:lnSpc>
              <a:spcBef>
                <a:spcPts val="0"/>
              </a:spcBef>
              <a:spcAft>
                <a:spcPts val="525"/>
              </a:spcAft>
              <a:buClr>
                <a:srgbClr val="719AFF"/>
              </a:buClr>
              <a:buSzPct val="120000"/>
              <a:buFont typeface="Arial" panose="020B0604020202020204" pitchFamily="34" charset="0"/>
              <a:buChar char="•"/>
              <a:tabLst/>
              <a:defRPr/>
            </a:pPr>
            <a:r>
              <a:rPr lang="en-US" sz="1200" dirty="0">
                <a:solidFill>
                  <a:srgbClr val="FFFFFF"/>
                </a:solidFill>
                <a:latin typeface="IBM Plex Sans Light" panose="020B0403050203000203" pitchFamily="34" charset="0"/>
                <a:ea typeface="IBM Plex Sans" charset="0"/>
                <a:cs typeface="IBM Plex Sans" charset="0"/>
              </a:rPr>
              <a:t>A</a:t>
            </a:r>
            <a:r>
              <a:rPr kumimoji="0" lang="en-US" sz="1200" b="0" i="0" u="none" strike="noStrike" kern="0" cap="none" spc="0" normalizeH="0" baseline="0" noProof="0" dirty="0" err="1">
                <a:ln>
                  <a:noFill/>
                </a:ln>
                <a:solidFill>
                  <a:srgbClr val="FFFFFF"/>
                </a:solidFill>
                <a:effectLst/>
                <a:uLnTx/>
                <a:uFillTx/>
                <a:latin typeface="IBM Plex Sans Light" panose="020B0403050203000203" pitchFamily="34" charset="0"/>
                <a:ea typeface="IBM Plex Sans" charset="0"/>
                <a:cs typeface="IBM Plex Sans" charset="0"/>
                <a:sym typeface="Arial"/>
              </a:rPr>
              <a:t>gentic</a:t>
            </a:r>
            <a:r>
              <a:rPr kumimoji="0" lang="en-US" sz="1200" b="0" i="0" u="none" strike="noStrike" kern="0" cap="none" spc="0" normalizeH="0" baseline="0" noProof="0" dirty="0">
                <a:ln>
                  <a:noFill/>
                </a:ln>
                <a:solidFill>
                  <a:srgbClr val="FFFFFF"/>
                </a:solidFill>
                <a:effectLst/>
                <a:uLnTx/>
                <a:uFillTx/>
                <a:latin typeface="IBM Plex Sans Light" panose="020B0403050203000203" pitchFamily="34" charset="0"/>
                <a:ea typeface="IBM Plex Sans" charset="0"/>
                <a:cs typeface="IBM Plex Sans" charset="0"/>
                <a:sym typeface="Arial"/>
              </a:rPr>
              <a:t> systems</a:t>
            </a:r>
          </a:p>
        </p:txBody>
      </p:sp>
      <p:sp>
        <p:nvSpPr>
          <p:cNvPr id="23" name="Rectangle 22">
            <a:extLst>
              <a:ext uri="{FF2B5EF4-FFF2-40B4-BE49-F238E27FC236}">
                <a16:creationId xmlns:a16="http://schemas.microsoft.com/office/drawing/2014/main" id="{398BA1D2-3696-AE57-131A-8288CAAE5968}"/>
              </a:ext>
            </a:extLst>
          </p:cNvPr>
          <p:cNvSpPr/>
          <p:nvPr/>
        </p:nvSpPr>
        <p:spPr bwMode="auto">
          <a:xfrm>
            <a:off x="231935" y="3407099"/>
            <a:ext cx="4709931" cy="1322764"/>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525"/>
              </a:spcAft>
              <a:buClr>
                <a:srgbClr val="719AFF"/>
              </a:buClr>
              <a:buSzPct val="120000"/>
              <a:buFontTx/>
              <a:buNone/>
              <a:tabLst/>
              <a:defRPr/>
            </a:pPr>
            <a:r>
              <a:rPr kumimoji="0" lang="en-US" sz="15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mn-cs"/>
                <a:sym typeface="Arial"/>
              </a:rPr>
              <a:t>Burgeoning innovation in AI hardware drives increased complexity in the software ecosystem</a:t>
            </a:r>
          </a:p>
          <a:p>
            <a:pPr marL="214313" marR="0" lvl="0" indent="-214313" algn="l" defTabSz="342900" rtl="0" eaLnBrk="1" fontAlgn="auto" latinLnBrk="0" hangingPunct="1">
              <a:lnSpc>
                <a:spcPct val="100000"/>
              </a:lnSpc>
              <a:spcBef>
                <a:spcPts val="0"/>
              </a:spcBef>
              <a:spcAft>
                <a:spcPts val="525"/>
              </a:spcAft>
              <a:buClr>
                <a:srgbClr val="719AFF"/>
              </a:buClr>
              <a:buSzPct val="12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mn-cs"/>
                <a:sym typeface="Arial"/>
              </a:rPr>
              <a:t>Opportunity for the platform to provide flexibility and choice through hardware abstraction</a:t>
            </a:r>
          </a:p>
        </p:txBody>
      </p:sp>
      <p:sp>
        <p:nvSpPr>
          <p:cNvPr id="4" name="Slide Number Placeholder 3">
            <a:extLst>
              <a:ext uri="{FF2B5EF4-FFF2-40B4-BE49-F238E27FC236}">
                <a16:creationId xmlns:a16="http://schemas.microsoft.com/office/drawing/2014/main" id="{48F8BFF4-3D85-AFA3-98C7-4F9FC5AD3268}"/>
              </a:ext>
            </a:extLst>
          </p:cNvPr>
          <p:cNvSpPr>
            <a:spLocks noGrp="1"/>
          </p:cNvSpPr>
          <p:nvPr>
            <p:ph type="sldNum" sz="quarter" idx="4"/>
          </p:nvPr>
        </p:nvSpPr>
        <p:spPr>
          <a:xfrm>
            <a:off x="3301273" y="1790766"/>
            <a:ext cx="46488" cy="92333"/>
          </a:xfrm>
        </p:spPr>
        <p:txBody>
          <a:bodyPr/>
          <a:lstStyle/>
          <a:p>
            <a:pPr marL="0" marR="0" lvl="0" indent="0" algn="r" defTabSz="342900" rtl="0" eaLnBrk="1" fontAlgn="auto" latinLnBrk="0" hangingPunct="1">
              <a:lnSpc>
                <a:spcPct val="100000"/>
              </a:lnSpc>
              <a:spcBef>
                <a:spcPts val="0"/>
              </a:spcBef>
              <a:spcAft>
                <a:spcPts val="0"/>
              </a:spcAft>
              <a:buClr>
                <a:srgbClr val="000000"/>
              </a:buClr>
              <a:buSzTx/>
              <a:buFontTx/>
              <a:buNone/>
              <a:tabLst/>
              <a:defRPr/>
            </a:pPr>
            <a:fld id="{86CB4B4D-7CA3-9044-876B-883B54F8677D}" type="slidenum">
              <a:rPr kumimoji="0" lang="en-US" sz="6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a:rPr>
              <a:pPr marL="0" marR="0" lvl="0" indent="0" algn="r" defTabSz="342900" rtl="0" eaLnBrk="1" fontAlgn="auto" latinLnBrk="0" hangingPunct="1">
                <a:lnSpc>
                  <a:spcPct val="100000"/>
                </a:lnSpc>
                <a:spcBef>
                  <a:spcPts val="0"/>
                </a:spcBef>
                <a:spcAft>
                  <a:spcPts val="0"/>
                </a:spcAft>
                <a:buClr>
                  <a:srgbClr val="000000"/>
                </a:buClr>
                <a:buSzTx/>
                <a:buFontTx/>
                <a:buNone/>
                <a:tabLst/>
                <a:defRPr/>
              </a:pPr>
              <a:t>23</a:t>
            </a:fld>
            <a:endParaRPr kumimoji="0" lang="en-US" sz="6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Tree>
    <p:extLst>
      <p:ext uri="{BB962C8B-B14F-4D97-AF65-F5344CB8AC3E}">
        <p14:creationId xmlns:p14="http://schemas.microsoft.com/office/powerpoint/2010/main" val="67863084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43AD65D-BE12-DA3B-AD8D-F0DFA1F54C11}"/>
              </a:ext>
            </a:extLst>
          </p:cNvPr>
          <p:cNvGraphicFramePr>
            <a:graphicFrameLocks noChangeAspect="1"/>
          </p:cNvGraphicFramePr>
          <p:nvPr>
            <p:custDataLst>
              <p:tags r:id="rId1"/>
            </p:custDataLst>
          </p:nvPr>
        </p:nvGraphicFramePr>
        <p:xfrm>
          <a:off x="2382" y="1936"/>
          <a:ext cx="460" cy="595"/>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F43AD65D-BE12-DA3B-AD8D-F0DFA1F54C11}"/>
                          </a:ext>
                        </a:extLst>
                      </p:cNvPr>
                      <p:cNvPicPr/>
                      <p:nvPr/>
                    </p:nvPicPr>
                    <p:blipFill>
                      <a:blip r:embed="rId5"/>
                      <a:stretch>
                        <a:fillRect/>
                      </a:stretch>
                    </p:blipFill>
                    <p:spPr>
                      <a:xfrm>
                        <a:off x="2382" y="1936"/>
                        <a:ext cx="460" cy="595"/>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A255A3EE-D83B-4D3A-32DC-84F6E764138C}"/>
              </a:ext>
            </a:extLst>
          </p:cNvPr>
          <p:cNvGrpSpPr/>
          <p:nvPr/>
        </p:nvGrpSpPr>
        <p:grpSpPr>
          <a:xfrm>
            <a:off x="1077588" y="4527794"/>
            <a:ext cx="4677663" cy="456812"/>
            <a:chOff x="1165203" y="4394081"/>
            <a:chExt cx="5174585" cy="483442"/>
          </a:xfrm>
        </p:grpSpPr>
        <p:pic>
          <p:nvPicPr>
            <p:cNvPr id="15" name="Google Shape;987;p9" descr="A close-up of a computer chip&#10;&#10;Description automatically generated">
              <a:extLst>
                <a:ext uri="{FF2B5EF4-FFF2-40B4-BE49-F238E27FC236}">
                  <a16:creationId xmlns:a16="http://schemas.microsoft.com/office/drawing/2014/main" id="{D923F3E3-5F71-F7B1-14F3-5114926FDBB4}"/>
                </a:ext>
              </a:extLst>
            </p:cNvPr>
            <p:cNvPicPr preferRelativeResize="0"/>
            <p:nvPr/>
          </p:nvPicPr>
          <p:blipFill rotWithShape="1">
            <a:blip r:embed="rId6">
              <a:alphaModFix/>
              <a:duotone>
                <a:schemeClr val="bg2">
                  <a:shade val="45000"/>
                  <a:satMod val="135000"/>
                </a:schemeClr>
                <a:prstClr val="white"/>
              </a:duotone>
            </a:blip>
            <a:srcRect/>
            <a:stretch/>
          </p:blipFill>
          <p:spPr>
            <a:xfrm>
              <a:off x="5621004" y="4396084"/>
              <a:ext cx="718784" cy="479436"/>
            </a:xfrm>
            <a:prstGeom prst="rect">
              <a:avLst/>
            </a:prstGeom>
            <a:noFill/>
            <a:ln>
              <a:noFill/>
            </a:ln>
          </p:spPr>
        </p:pic>
        <p:pic>
          <p:nvPicPr>
            <p:cNvPr id="17" name="Google Shape;988;p9" descr="A close-up of a computer chip&#10;&#10;Description automatically generated">
              <a:extLst>
                <a:ext uri="{FF2B5EF4-FFF2-40B4-BE49-F238E27FC236}">
                  <a16:creationId xmlns:a16="http://schemas.microsoft.com/office/drawing/2014/main" id="{4804FB03-9FEA-A997-B464-5C566F801013}"/>
                </a:ext>
              </a:extLst>
            </p:cNvPr>
            <p:cNvPicPr preferRelativeResize="0"/>
            <p:nvPr/>
          </p:nvPicPr>
          <p:blipFill rotWithShape="1">
            <a:blip r:embed="rId7">
              <a:alphaModFix/>
              <a:duotone>
                <a:schemeClr val="bg2">
                  <a:shade val="45000"/>
                  <a:satMod val="135000"/>
                </a:schemeClr>
                <a:prstClr val="white"/>
              </a:duotone>
            </a:blip>
            <a:srcRect/>
            <a:stretch/>
          </p:blipFill>
          <p:spPr>
            <a:xfrm>
              <a:off x="1595995" y="4394081"/>
              <a:ext cx="860362" cy="483442"/>
            </a:xfrm>
            <a:prstGeom prst="rect">
              <a:avLst/>
            </a:prstGeom>
            <a:noFill/>
            <a:ln>
              <a:noFill/>
            </a:ln>
          </p:spPr>
        </p:pic>
        <p:pic>
          <p:nvPicPr>
            <p:cNvPr id="18" name="Google Shape;989;p9" descr="A close-up of a computer component&#10;&#10;Description automatically generated">
              <a:extLst>
                <a:ext uri="{FF2B5EF4-FFF2-40B4-BE49-F238E27FC236}">
                  <a16:creationId xmlns:a16="http://schemas.microsoft.com/office/drawing/2014/main" id="{7B65A4E6-EEF7-E45C-2AAE-BDBFFD9D7D81}"/>
                </a:ext>
              </a:extLst>
            </p:cNvPr>
            <p:cNvPicPr preferRelativeResize="0"/>
            <p:nvPr/>
          </p:nvPicPr>
          <p:blipFill rotWithShape="1">
            <a:blip r:embed="rId8">
              <a:alphaModFix/>
              <a:duotone>
                <a:schemeClr val="bg2">
                  <a:shade val="45000"/>
                  <a:satMod val="135000"/>
                </a:schemeClr>
                <a:prstClr val="white"/>
              </a:duotone>
            </a:blip>
            <a:srcRect/>
            <a:stretch/>
          </p:blipFill>
          <p:spPr>
            <a:xfrm>
              <a:off x="2331732" y="4420956"/>
              <a:ext cx="572920" cy="429691"/>
            </a:xfrm>
            <a:prstGeom prst="rect">
              <a:avLst/>
            </a:prstGeom>
            <a:noFill/>
            <a:ln>
              <a:noFill/>
            </a:ln>
          </p:spPr>
        </p:pic>
        <p:sp>
          <p:nvSpPr>
            <p:cNvPr id="21" name="Google Shape;990;p9">
              <a:extLst>
                <a:ext uri="{FF2B5EF4-FFF2-40B4-BE49-F238E27FC236}">
                  <a16:creationId xmlns:a16="http://schemas.microsoft.com/office/drawing/2014/main" id="{61D32D71-99B1-3BE1-94F7-4CFC9597778A}"/>
                </a:ext>
              </a:extLst>
            </p:cNvPr>
            <p:cNvSpPr txBox="1"/>
            <p:nvPr/>
          </p:nvSpPr>
          <p:spPr>
            <a:xfrm>
              <a:off x="2981175" y="4529224"/>
              <a:ext cx="151198" cy="213156"/>
            </a:xfrm>
            <a:prstGeom prst="rect">
              <a:avLst/>
            </a:prstGeom>
            <a:noFill/>
            <a:ln>
              <a:noFill/>
            </a:ln>
          </p:spPr>
          <p:txBody>
            <a:bodyPr spcFirstLastPara="1" wrap="square" lIns="0" tIns="0" rIns="0" bIns="0" anchor="t" anchorCtr="0">
              <a:noAutofit/>
            </a:bodyPr>
            <a:lstStyle/>
            <a:p>
              <a:pPr marL="0" marR="0" lvl="0" indent="0" algn="ctr" defTabSz="685992" rtl="0" eaLnBrk="1" fontAlgn="auto" latinLnBrk="0" hangingPunct="1">
                <a:lnSpc>
                  <a:spcPct val="100000"/>
                </a:lnSpc>
                <a:spcBef>
                  <a:spcPts val="0"/>
                </a:spcBef>
                <a:spcAft>
                  <a:spcPts val="0"/>
                </a:spcAft>
                <a:buClr>
                  <a:srgbClr val="BFBFBF"/>
                </a:buClr>
                <a:buSzPts val="1200"/>
                <a:buFontTx/>
                <a:buNone/>
                <a:tabLst/>
                <a:defRPr/>
              </a:pPr>
              <a:r>
                <a:rPr kumimoji="0" lang="en-US" sz="1100" b="0" i="0" u="none" strike="noStrike" kern="1200" cap="none" spc="0" normalizeH="0" baseline="0" noProof="0">
                  <a:ln>
                    <a:noFill/>
                  </a:ln>
                  <a:solidFill>
                    <a:srgbClr val="BFBFBF"/>
                  </a:solidFill>
                  <a:effectLst/>
                  <a:uLnTx/>
                  <a:uFillTx/>
                  <a:latin typeface="IBM Plex Sans"/>
                  <a:ea typeface="IBM Plex Sans"/>
                  <a:cs typeface="IBM Plex Sans"/>
                  <a:sym typeface="IBM Plex Sans"/>
                </a:rPr>
                <a:t>…</a:t>
              </a:r>
              <a:endParaRPr kumimoji="0" sz="1800" b="0" i="0" u="none" strike="noStrike" kern="1200" cap="none" spc="0" normalizeH="0" baseline="0" noProof="0">
                <a:ln>
                  <a:noFill/>
                </a:ln>
                <a:solidFill>
                  <a:srgbClr val="BFBFBF"/>
                </a:solidFill>
                <a:effectLst/>
                <a:uLnTx/>
                <a:uFillTx/>
                <a:latin typeface="IBM Plex Sans"/>
                <a:ea typeface="IBM Plex Sans"/>
                <a:cs typeface="IBM Plex Sans"/>
                <a:sym typeface="IBM Plex Sans"/>
              </a:endParaRPr>
            </a:p>
          </p:txBody>
        </p:sp>
        <p:pic>
          <p:nvPicPr>
            <p:cNvPr id="22" name="Google Shape;991;p9" descr="A close-up of a computer chip&#10;&#10;Description automatically generated">
              <a:extLst>
                <a:ext uri="{FF2B5EF4-FFF2-40B4-BE49-F238E27FC236}">
                  <a16:creationId xmlns:a16="http://schemas.microsoft.com/office/drawing/2014/main" id="{DE120C2A-49CC-D600-7519-0C763E6CD5E8}"/>
                </a:ext>
              </a:extLst>
            </p:cNvPr>
            <p:cNvPicPr preferRelativeResize="0"/>
            <p:nvPr/>
          </p:nvPicPr>
          <p:blipFill rotWithShape="1">
            <a:blip r:embed="rId9">
              <a:alphaModFix/>
              <a:duotone>
                <a:schemeClr val="bg2">
                  <a:shade val="45000"/>
                  <a:satMod val="135000"/>
                </a:schemeClr>
                <a:prstClr val="white"/>
              </a:duotone>
            </a:blip>
            <a:srcRect/>
            <a:stretch/>
          </p:blipFill>
          <p:spPr>
            <a:xfrm>
              <a:off x="3717966" y="4475116"/>
              <a:ext cx="572920" cy="321373"/>
            </a:xfrm>
            <a:prstGeom prst="rect">
              <a:avLst/>
            </a:prstGeom>
            <a:noFill/>
            <a:ln>
              <a:noFill/>
            </a:ln>
          </p:spPr>
        </p:pic>
        <p:pic>
          <p:nvPicPr>
            <p:cNvPr id="23" name="Google Shape;992;p9" descr="A close-up of a computer chip&#10;&#10;Description automatically generated">
              <a:extLst>
                <a:ext uri="{FF2B5EF4-FFF2-40B4-BE49-F238E27FC236}">
                  <a16:creationId xmlns:a16="http://schemas.microsoft.com/office/drawing/2014/main" id="{B6F1F598-1208-BA0D-3C2B-E39DCD4A69AB}"/>
                </a:ext>
              </a:extLst>
            </p:cNvPr>
            <p:cNvPicPr preferRelativeResize="0"/>
            <p:nvPr/>
          </p:nvPicPr>
          <p:blipFill rotWithShape="1">
            <a:blip r:embed="rId10">
              <a:alphaModFix/>
              <a:duotone>
                <a:schemeClr val="bg2">
                  <a:shade val="45000"/>
                  <a:satMod val="135000"/>
                </a:schemeClr>
                <a:prstClr val="white"/>
              </a:duotone>
            </a:blip>
            <a:srcRect/>
            <a:stretch/>
          </p:blipFill>
          <p:spPr>
            <a:xfrm>
              <a:off x="4696414" y="4395025"/>
              <a:ext cx="554679" cy="481555"/>
            </a:xfrm>
            <a:prstGeom prst="rect">
              <a:avLst/>
            </a:prstGeom>
            <a:noFill/>
            <a:ln>
              <a:noFill/>
            </a:ln>
          </p:spPr>
        </p:pic>
        <p:pic>
          <p:nvPicPr>
            <p:cNvPr id="24" name="Google Shape;993;p9" descr="A black background with a black square&#10;&#10;Description automatically generated with medium confidence">
              <a:extLst>
                <a:ext uri="{FF2B5EF4-FFF2-40B4-BE49-F238E27FC236}">
                  <a16:creationId xmlns:a16="http://schemas.microsoft.com/office/drawing/2014/main" id="{496B5D79-5AF1-FA83-DB9C-2316941F6740}"/>
                </a:ext>
              </a:extLst>
            </p:cNvPr>
            <p:cNvPicPr preferRelativeResize="0"/>
            <p:nvPr/>
          </p:nvPicPr>
          <p:blipFill rotWithShape="1">
            <a:blip r:embed="rId11">
              <a:alphaModFix/>
            </a:blip>
            <a:srcRect/>
            <a:stretch/>
          </p:blipFill>
          <p:spPr>
            <a:xfrm>
              <a:off x="1165203" y="4584358"/>
              <a:ext cx="548726" cy="102887"/>
            </a:xfrm>
            <a:prstGeom prst="rect">
              <a:avLst/>
            </a:prstGeom>
            <a:noFill/>
            <a:ln>
              <a:noFill/>
            </a:ln>
          </p:spPr>
        </p:pic>
        <p:pic>
          <p:nvPicPr>
            <p:cNvPr id="25" name="Google Shape;994;p9" descr="A black background with a black square&#10;&#10;Description automatically generated with medium confidence">
              <a:extLst>
                <a:ext uri="{FF2B5EF4-FFF2-40B4-BE49-F238E27FC236}">
                  <a16:creationId xmlns:a16="http://schemas.microsoft.com/office/drawing/2014/main" id="{7B69D5DB-CD16-3E87-7E4E-55CC549F889D}"/>
                </a:ext>
              </a:extLst>
            </p:cNvPr>
            <p:cNvPicPr preferRelativeResize="0"/>
            <p:nvPr/>
          </p:nvPicPr>
          <p:blipFill rotWithShape="1">
            <a:blip r:embed="rId12">
              <a:alphaModFix/>
            </a:blip>
            <a:srcRect/>
            <a:stretch/>
          </p:blipFill>
          <p:spPr>
            <a:xfrm>
              <a:off x="3223353" y="4582146"/>
              <a:ext cx="450257" cy="107311"/>
            </a:xfrm>
            <a:prstGeom prst="rect">
              <a:avLst/>
            </a:prstGeom>
            <a:noFill/>
            <a:ln>
              <a:noFill/>
            </a:ln>
          </p:spPr>
        </p:pic>
        <p:pic>
          <p:nvPicPr>
            <p:cNvPr id="29" name="Google Shape;996;p9" descr="A blue and black logo&#10;&#10;Description automatically generated">
              <a:extLst>
                <a:ext uri="{FF2B5EF4-FFF2-40B4-BE49-F238E27FC236}">
                  <a16:creationId xmlns:a16="http://schemas.microsoft.com/office/drawing/2014/main" id="{65AC6788-9EC6-A1AF-6AB6-EEC96675576F}"/>
                </a:ext>
              </a:extLst>
            </p:cNvPr>
            <p:cNvPicPr preferRelativeResize="0"/>
            <p:nvPr/>
          </p:nvPicPr>
          <p:blipFill rotWithShape="1">
            <a:blip r:embed="rId13">
              <a:alphaModFix/>
            </a:blip>
            <a:srcRect/>
            <a:stretch/>
          </p:blipFill>
          <p:spPr>
            <a:xfrm>
              <a:off x="5342080" y="4567074"/>
              <a:ext cx="342969" cy="137455"/>
            </a:xfrm>
            <a:prstGeom prst="rect">
              <a:avLst/>
            </a:prstGeom>
            <a:noFill/>
            <a:ln>
              <a:noFill/>
            </a:ln>
          </p:spPr>
        </p:pic>
      </p:grpSp>
      <p:grpSp>
        <p:nvGrpSpPr>
          <p:cNvPr id="5" name="Group 4">
            <a:extLst>
              <a:ext uri="{FF2B5EF4-FFF2-40B4-BE49-F238E27FC236}">
                <a16:creationId xmlns:a16="http://schemas.microsoft.com/office/drawing/2014/main" id="{EBFA6661-22B2-A957-A9E5-AD3B5DC8B833}"/>
              </a:ext>
            </a:extLst>
          </p:cNvPr>
          <p:cNvGrpSpPr/>
          <p:nvPr/>
        </p:nvGrpSpPr>
        <p:grpSpPr>
          <a:xfrm>
            <a:off x="152976" y="951571"/>
            <a:ext cx="6971242" cy="3614954"/>
            <a:chOff x="675763" y="765743"/>
            <a:chExt cx="6258437" cy="3595727"/>
          </a:xfrm>
        </p:grpSpPr>
        <p:cxnSp>
          <p:nvCxnSpPr>
            <p:cNvPr id="30" name="Google Shape;998;p9">
              <a:extLst>
                <a:ext uri="{FF2B5EF4-FFF2-40B4-BE49-F238E27FC236}">
                  <a16:creationId xmlns:a16="http://schemas.microsoft.com/office/drawing/2014/main" id="{16430C9D-DF8A-830E-4EBE-62D0184C560C}"/>
                </a:ext>
              </a:extLst>
            </p:cNvPr>
            <p:cNvCxnSpPr>
              <a:cxnSpLocks/>
              <a:stCxn id="46" idx="1"/>
            </p:cNvCxnSpPr>
            <p:nvPr/>
          </p:nvCxnSpPr>
          <p:spPr>
            <a:xfrm>
              <a:off x="5895596" y="872893"/>
              <a:ext cx="0" cy="1938309"/>
            </a:xfrm>
            <a:prstGeom prst="straightConnector1">
              <a:avLst/>
            </a:prstGeom>
            <a:noFill/>
            <a:ln w="12700" cap="flat" cmpd="sng">
              <a:solidFill>
                <a:schemeClr val="tx1"/>
              </a:solidFill>
              <a:prstDash val="sysDash"/>
              <a:round/>
              <a:headEnd type="none" w="sm" len="sm"/>
              <a:tailEnd type="none" w="sm" len="sm"/>
            </a:ln>
          </p:spPr>
        </p:cxnSp>
        <p:cxnSp>
          <p:nvCxnSpPr>
            <p:cNvPr id="31" name="Google Shape;999;p9">
              <a:extLst>
                <a:ext uri="{FF2B5EF4-FFF2-40B4-BE49-F238E27FC236}">
                  <a16:creationId xmlns:a16="http://schemas.microsoft.com/office/drawing/2014/main" id="{D1C99641-BAAE-5638-259A-3509E373CA3E}"/>
                </a:ext>
              </a:extLst>
            </p:cNvPr>
            <p:cNvCxnSpPr>
              <a:cxnSpLocks/>
            </p:cNvCxnSpPr>
            <p:nvPr/>
          </p:nvCxnSpPr>
          <p:spPr>
            <a:xfrm flipH="1">
              <a:off x="1709974" y="892444"/>
              <a:ext cx="14786" cy="1937735"/>
            </a:xfrm>
            <a:prstGeom prst="straightConnector1">
              <a:avLst/>
            </a:prstGeom>
            <a:noFill/>
            <a:ln w="12700" cap="flat" cmpd="sng">
              <a:solidFill>
                <a:schemeClr val="tx1"/>
              </a:solidFill>
              <a:prstDash val="sysDash"/>
              <a:round/>
              <a:headEnd type="none" w="sm" len="sm"/>
              <a:tailEnd type="none" w="sm" len="sm"/>
            </a:ln>
          </p:spPr>
        </p:cxnSp>
        <p:sp>
          <p:nvSpPr>
            <p:cNvPr id="32" name="Google Shape;1000;p9">
              <a:extLst>
                <a:ext uri="{FF2B5EF4-FFF2-40B4-BE49-F238E27FC236}">
                  <a16:creationId xmlns:a16="http://schemas.microsoft.com/office/drawing/2014/main" id="{D20C44F4-7C51-61DA-B516-9086B3450570}"/>
                </a:ext>
              </a:extLst>
            </p:cNvPr>
            <p:cNvSpPr/>
            <p:nvPr/>
          </p:nvSpPr>
          <p:spPr>
            <a:xfrm>
              <a:off x="5920706" y="1382535"/>
              <a:ext cx="995157" cy="307839"/>
            </a:xfrm>
            <a:prstGeom prst="rect">
              <a:avLst/>
            </a:prstGeom>
            <a:solidFill>
              <a:srgbClr val="CFD9F0"/>
            </a:solidFill>
            <a:ln>
              <a:noFill/>
            </a:ln>
          </p:spPr>
          <p:txBody>
            <a:bodyPr spcFirstLastPara="1" wrap="square" lIns="121884" tIns="121884" rIns="121884" bIns="121884" anchor="ctr" anchorCtr="0">
              <a:noAutofit/>
            </a:bodyPr>
            <a:lstStyle/>
            <a:p>
              <a:pPr marL="120651" marR="0" lvl="0" indent="0" algn="ctr" defTabSz="685992" rtl="0" eaLnBrk="1" fontAlgn="auto" latinLnBrk="0" hangingPunct="1">
                <a:lnSpc>
                  <a:spcPct val="100000"/>
                </a:lnSpc>
                <a:spcBef>
                  <a:spcPts val="0"/>
                </a:spcBef>
                <a:spcAft>
                  <a:spcPts val="0"/>
                </a:spcAft>
                <a:buClr>
                  <a:srgbClr val="002E85"/>
                </a:buClr>
                <a:buSzPts val="1000"/>
                <a:buFontTx/>
                <a:buNone/>
                <a:tabLst/>
                <a:defRPr/>
              </a:pPr>
              <a:r>
                <a:rPr kumimoji="0" lang="en-US" sz="900" b="1" i="0" u="none" strike="noStrike" kern="1200" cap="none" spc="0" normalizeH="0" baseline="0" noProof="0">
                  <a:ln>
                    <a:noFill/>
                  </a:ln>
                  <a:solidFill>
                    <a:srgbClr val="002E85"/>
                  </a:solidFill>
                  <a:effectLst/>
                  <a:uLnTx/>
                  <a:uFillTx/>
                  <a:latin typeface="IBM Plex Sans Condensed"/>
                  <a:ea typeface="IBM Plex Sans Condensed"/>
                  <a:cs typeface="IBM Plex Sans Condensed"/>
                  <a:sym typeface="IBM Plex Sans Condensed"/>
                </a:rPr>
                <a:t>Kserve</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33" name="Google Shape;1001;p9">
              <a:extLst>
                <a:ext uri="{FF2B5EF4-FFF2-40B4-BE49-F238E27FC236}">
                  <a16:creationId xmlns:a16="http://schemas.microsoft.com/office/drawing/2014/main" id="{E30D7016-D318-BCCF-5799-44311508DEB6}"/>
                </a:ext>
              </a:extLst>
            </p:cNvPr>
            <p:cNvSpPr/>
            <p:nvPr/>
          </p:nvSpPr>
          <p:spPr>
            <a:xfrm>
              <a:off x="3823312" y="1381773"/>
              <a:ext cx="2047629" cy="300576"/>
            </a:xfrm>
            <a:prstGeom prst="roundRect">
              <a:avLst>
                <a:gd name="adj" fmla="val 0"/>
              </a:avLst>
            </a:prstGeom>
            <a:solidFill>
              <a:srgbClr val="D8D8D8"/>
            </a:solidFill>
            <a:ln>
              <a:noFill/>
            </a:ln>
          </p:spPr>
          <p:txBody>
            <a:bodyPr spcFirstLastPara="1" wrap="square" lIns="71091" tIns="71091" rIns="71091" bIns="71091" anchor="ctr" anchorCtr="0">
              <a:noAutofit/>
            </a:bodyPr>
            <a:lstStyle/>
            <a:p>
              <a:pPr marL="0" marR="0" lvl="0" indent="0" algn="ctr" defTabSz="685992" rtl="0" eaLnBrk="1" fontAlgn="auto" latinLnBrk="0" hangingPunct="1">
                <a:lnSpc>
                  <a:spcPct val="100000"/>
                </a:lnSpc>
                <a:spcBef>
                  <a:spcPts val="0"/>
                </a:spcBef>
                <a:spcAft>
                  <a:spcPts val="0"/>
                </a:spcAft>
                <a:buClr>
                  <a:srgbClr val="191919"/>
                </a:buClr>
                <a:buSzPts val="1000"/>
                <a:buFontTx/>
                <a:buNone/>
                <a:tabLst/>
                <a:defRPr/>
              </a:pPr>
              <a:r>
                <a:rPr kumimoji="0" lang="en-US" sz="900" b="1" i="0" u="none" strike="noStrike" kern="1200" cap="none" spc="0" normalizeH="0" baseline="0" noProof="0">
                  <a:ln>
                    <a:noFill/>
                  </a:ln>
                  <a:solidFill>
                    <a:srgbClr val="191919"/>
                  </a:solidFill>
                  <a:effectLst/>
                  <a:uLnTx/>
                  <a:uFillTx/>
                  <a:latin typeface="IBM Plex Sans Condensed"/>
                  <a:ea typeface="IBM Plex Sans Condensed"/>
                  <a:cs typeface="IBM Plex Sans Condensed"/>
                  <a:sym typeface="IBM Plex Sans Condensed"/>
                </a:rPr>
                <a:t>HF Libraries (TRL / SFT)</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34" name="Google Shape;1002;p9">
              <a:extLst>
                <a:ext uri="{FF2B5EF4-FFF2-40B4-BE49-F238E27FC236}">
                  <a16:creationId xmlns:a16="http://schemas.microsoft.com/office/drawing/2014/main" id="{68CD0F20-D7BD-FC9C-9538-1705D4A39F1A}"/>
                </a:ext>
              </a:extLst>
            </p:cNvPr>
            <p:cNvPicPr preferRelativeResize="0"/>
            <p:nvPr/>
          </p:nvPicPr>
          <p:blipFill rotWithShape="1">
            <a:blip r:embed="rId14">
              <a:alphaModFix/>
            </a:blip>
            <a:srcRect/>
            <a:stretch/>
          </p:blipFill>
          <p:spPr>
            <a:xfrm>
              <a:off x="6056043" y="1433274"/>
              <a:ext cx="197293" cy="191016"/>
            </a:xfrm>
            <a:prstGeom prst="rect">
              <a:avLst/>
            </a:prstGeom>
            <a:noFill/>
            <a:ln>
              <a:noFill/>
            </a:ln>
          </p:spPr>
        </p:pic>
        <p:pic>
          <p:nvPicPr>
            <p:cNvPr id="35" name="Google Shape;1003;p9">
              <a:extLst>
                <a:ext uri="{FF2B5EF4-FFF2-40B4-BE49-F238E27FC236}">
                  <a16:creationId xmlns:a16="http://schemas.microsoft.com/office/drawing/2014/main" id="{2AB97AD4-513B-6060-9DE4-5FAA547F2F10}"/>
                </a:ext>
              </a:extLst>
            </p:cNvPr>
            <p:cNvPicPr preferRelativeResize="0"/>
            <p:nvPr/>
          </p:nvPicPr>
          <p:blipFill rotWithShape="1">
            <a:blip r:embed="rId15">
              <a:alphaModFix/>
            </a:blip>
            <a:srcRect/>
            <a:stretch/>
          </p:blipFill>
          <p:spPr>
            <a:xfrm>
              <a:off x="3891222" y="1428009"/>
              <a:ext cx="209790" cy="209790"/>
            </a:xfrm>
            <a:prstGeom prst="rect">
              <a:avLst/>
            </a:prstGeom>
            <a:noFill/>
            <a:ln>
              <a:noFill/>
            </a:ln>
          </p:spPr>
        </p:pic>
        <p:sp>
          <p:nvSpPr>
            <p:cNvPr id="36" name="Google Shape;1004;p9">
              <a:extLst>
                <a:ext uri="{FF2B5EF4-FFF2-40B4-BE49-F238E27FC236}">
                  <a16:creationId xmlns:a16="http://schemas.microsoft.com/office/drawing/2014/main" id="{D9B5C431-E23E-7F0D-5CCE-366A5EB468A3}"/>
                </a:ext>
              </a:extLst>
            </p:cNvPr>
            <p:cNvSpPr/>
            <p:nvPr/>
          </p:nvSpPr>
          <p:spPr>
            <a:xfrm>
              <a:off x="5920706" y="2072112"/>
              <a:ext cx="1011151" cy="300575"/>
            </a:xfrm>
            <a:prstGeom prst="rect">
              <a:avLst/>
            </a:prstGeom>
            <a:solidFill>
              <a:srgbClr val="D8D8D8"/>
            </a:solidFill>
            <a:ln>
              <a:noFill/>
            </a:ln>
          </p:spPr>
          <p:txBody>
            <a:bodyPr spcFirstLastPara="1" wrap="square" lIns="34271" tIns="34271" rIns="34271" bIns="34271" anchor="ctr" anchorCtr="0">
              <a:noAutofit/>
            </a:bodyPr>
            <a:lstStyle/>
            <a:p>
              <a:pPr marL="174627" marR="0" lvl="0" indent="0" algn="l" defTabSz="685992" rtl="0" eaLnBrk="1" fontAlgn="auto" latinLnBrk="0" hangingPunct="1">
                <a:lnSpc>
                  <a:spcPct val="100000"/>
                </a:lnSpc>
                <a:spcBef>
                  <a:spcPts val="0"/>
                </a:spcBef>
                <a:spcAft>
                  <a:spcPts val="0"/>
                </a:spcAft>
                <a:buClr>
                  <a:srgbClr val="000000"/>
                </a:buClr>
                <a:buSzPts val="900"/>
                <a:buFontTx/>
                <a:buNone/>
                <a:tabLst/>
                <a:defRPr/>
              </a:pPr>
              <a:r>
                <a:rPr kumimoji="0" lang="en-US" sz="800" b="1" i="0" u="none" strike="noStrike" kern="1200" cap="none" spc="0" normalizeH="0" baseline="0" noProof="0">
                  <a:ln>
                    <a:noFill/>
                  </a:ln>
                  <a:solidFill>
                    <a:srgbClr val="000000"/>
                  </a:solidFill>
                  <a:effectLst/>
                  <a:uLnTx/>
                  <a:uFillTx/>
                  <a:latin typeface="IBM Plex Sans Light"/>
                  <a:ea typeface="IBM Plex Sans Light"/>
                  <a:cs typeface="IBM Plex Sans Light"/>
                  <a:sym typeface="IBM Plex Sans Light"/>
                </a:rPr>
                <a:t>TGIS /</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37" name="Google Shape;1005;p9">
              <a:extLst>
                <a:ext uri="{FF2B5EF4-FFF2-40B4-BE49-F238E27FC236}">
                  <a16:creationId xmlns:a16="http://schemas.microsoft.com/office/drawing/2014/main" id="{5527A964-CAE0-6BC3-F88B-970262634C3A}"/>
                </a:ext>
              </a:extLst>
            </p:cNvPr>
            <p:cNvSpPr/>
            <p:nvPr/>
          </p:nvSpPr>
          <p:spPr>
            <a:xfrm>
              <a:off x="690461" y="1728159"/>
              <a:ext cx="1002692" cy="300576"/>
            </a:xfrm>
            <a:prstGeom prst="roundRect">
              <a:avLst>
                <a:gd name="adj" fmla="val 0"/>
              </a:avLst>
            </a:prstGeom>
            <a:solidFill>
              <a:srgbClr val="D8D8D8"/>
            </a:solidFill>
            <a:ln>
              <a:noFill/>
            </a:ln>
          </p:spPr>
          <p:txBody>
            <a:bodyPr spcFirstLastPara="1" wrap="square" lIns="71091" tIns="71091" rIns="71091" bIns="71091" anchor="ctr" anchorCtr="0">
              <a:noAutofit/>
            </a:bodyPr>
            <a:lstStyle/>
            <a:p>
              <a:pPr marL="0" marR="0" lvl="0" indent="0" algn="ctr" defTabSz="685992" rtl="0" eaLnBrk="1" fontAlgn="auto" latinLnBrk="0" hangingPunct="1">
                <a:lnSpc>
                  <a:spcPct val="100000"/>
                </a:lnSpc>
                <a:spcBef>
                  <a:spcPts val="0"/>
                </a:spcBef>
                <a:spcAft>
                  <a:spcPts val="0"/>
                </a:spcAft>
                <a:buClr>
                  <a:srgbClr val="191919"/>
                </a:buClr>
                <a:buSzPts val="600"/>
                <a:buFontTx/>
                <a:buNone/>
                <a:tabLst/>
                <a:defRPr/>
              </a:pPr>
              <a:endParaRPr kumimoji="0" sz="500" b="1" i="0" u="none" strike="noStrike" kern="1200" cap="none" spc="0" normalizeH="0" baseline="0" noProof="0">
                <a:ln>
                  <a:noFill/>
                </a:ln>
                <a:solidFill>
                  <a:srgbClr val="191919"/>
                </a:solidFill>
                <a:effectLst/>
                <a:uLnTx/>
                <a:uFillTx/>
                <a:latin typeface="IBM Plex Sans Condensed"/>
                <a:ea typeface="IBM Plex Sans Condensed"/>
                <a:cs typeface="IBM Plex Sans Condensed"/>
                <a:sym typeface="IBM Plex Sans Condensed"/>
              </a:endParaRPr>
            </a:p>
          </p:txBody>
        </p:sp>
        <p:pic>
          <p:nvPicPr>
            <p:cNvPr id="38" name="Google Shape;1006;p9">
              <a:extLst>
                <a:ext uri="{FF2B5EF4-FFF2-40B4-BE49-F238E27FC236}">
                  <a16:creationId xmlns:a16="http://schemas.microsoft.com/office/drawing/2014/main" id="{A302CE47-CB6A-B28A-D23A-F032A2082AD2}"/>
                </a:ext>
              </a:extLst>
            </p:cNvPr>
            <p:cNvPicPr preferRelativeResize="0"/>
            <p:nvPr/>
          </p:nvPicPr>
          <p:blipFill rotWithShape="1">
            <a:blip r:embed="rId16">
              <a:alphaModFix/>
            </a:blip>
            <a:srcRect/>
            <a:stretch/>
          </p:blipFill>
          <p:spPr>
            <a:xfrm>
              <a:off x="939856" y="1750116"/>
              <a:ext cx="512360" cy="256661"/>
            </a:xfrm>
            <a:prstGeom prst="rect">
              <a:avLst/>
            </a:prstGeom>
            <a:noFill/>
            <a:ln>
              <a:noFill/>
            </a:ln>
          </p:spPr>
        </p:pic>
        <p:sp>
          <p:nvSpPr>
            <p:cNvPr id="39" name="Google Shape;1007;p9">
              <a:extLst>
                <a:ext uri="{FF2B5EF4-FFF2-40B4-BE49-F238E27FC236}">
                  <a16:creationId xmlns:a16="http://schemas.microsoft.com/office/drawing/2014/main" id="{F0D91A7B-82A8-8611-FB2C-A31C5FAD6FE3}"/>
                </a:ext>
              </a:extLst>
            </p:cNvPr>
            <p:cNvSpPr/>
            <p:nvPr/>
          </p:nvSpPr>
          <p:spPr>
            <a:xfrm>
              <a:off x="697445" y="2072112"/>
              <a:ext cx="997181" cy="300576"/>
            </a:xfrm>
            <a:prstGeom prst="roundRect">
              <a:avLst>
                <a:gd name="adj" fmla="val 0"/>
              </a:avLst>
            </a:prstGeom>
            <a:solidFill>
              <a:srgbClr val="CFD9F0"/>
            </a:solidFill>
            <a:ln>
              <a:noFill/>
            </a:ln>
          </p:spPr>
          <p:txBody>
            <a:bodyPr spcFirstLastPara="1" wrap="square" lIns="71091" tIns="71091" rIns="71091" bIns="71091" anchor="ctr" anchorCtr="0">
              <a:noAutofit/>
            </a:bodyPr>
            <a:lstStyle/>
            <a:p>
              <a:pPr marL="0" marR="0" lvl="0" indent="0" algn="ctr" defTabSz="685992" rtl="0" eaLnBrk="1" fontAlgn="auto" latinLnBrk="0" hangingPunct="1">
                <a:lnSpc>
                  <a:spcPct val="100000"/>
                </a:lnSpc>
                <a:spcBef>
                  <a:spcPts val="0"/>
                </a:spcBef>
                <a:spcAft>
                  <a:spcPts val="0"/>
                </a:spcAft>
                <a:buClr>
                  <a:srgbClr val="002E85"/>
                </a:buClr>
                <a:buSzPts val="1000"/>
                <a:buFontTx/>
                <a:buNone/>
                <a:tabLst/>
                <a:defRPr/>
              </a:pPr>
              <a:r>
                <a:rPr kumimoji="0" lang="en-US" sz="900" b="1" i="0" u="none" strike="noStrike" kern="1200" cap="none" spc="0" normalizeH="0" baseline="0" noProof="0">
                  <a:ln>
                    <a:noFill/>
                  </a:ln>
                  <a:solidFill>
                    <a:srgbClr val="002E85"/>
                  </a:solidFill>
                  <a:effectLst/>
                  <a:uLnTx/>
                  <a:uFillTx/>
                  <a:latin typeface="IBM Plex Sans Condensed"/>
                  <a:ea typeface="IBM Plex Sans Condensed"/>
                  <a:cs typeface="IBM Plex Sans Condensed"/>
                  <a:sym typeface="IBM Plex Sans Condensed"/>
                </a:rPr>
                <a:t>KubeRay</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40" name="Google Shape;1008;p9">
              <a:extLst>
                <a:ext uri="{FF2B5EF4-FFF2-40B4-BE49-F238E27FC236}">
                  <a16:creationId xmlns:a16="http://schemas.microsoft.com/office/drawing/2014/main" id="{E39371A5-342E-E23F-8E50-E1B625D85E09}"/>
                </a:ext>
              </a:extLst>
            </p:cNvPr>
            <p:cNvSpPr/>
            <p:nvPr/>
          </p:nvSpPr>
          <p:spPr>
            <a:xfrm>
              <a:off x="1744673" y="2072112"/>
              <a:ext cx="4123116" cy="300576"/>
            </a:xfrm>
            <a:prstGeom prst="roundRect">
              <a:avLst>
                <a:gd name="adj" fmla="val 0"/>
              </a:avLst>
            </a:prstGeom>
            <a:solidFill>
              <a:srgbClr val="CFD9F0"/>
            </a:solidFill>
            <a:ln>
              <a:noFill/>
            </a:ln>
          </p:spPr>
          <p:txBody>
            <a:bodyPr spcFirstLastPara="1" wrap="square" lIns="71091" tIns="71091" rIns="71091" bIns="71091" anchor="ctr" anchorCtr="0">
              <a:noAutofit/>
            </a:bodyPr>
            <a:lstStyle/>
            <a:p>
              <a:pPr marL="0" marR="0" lvl="0" indent="0" algn="ctr" defTabSz="685992" rtl="0" eaLnBrk="1" fontAlgn="auto" latinLnBrk="0" hangingPunct="1">
                <a:lnSpc>
                  <a:spcPct val="100000"/>
                </a:lnSpc>
                <a:spcBef>
                  <a:spcPts val="0"/>
                </a:spcBef>
                <a:spcAft>
                  <a:spcPts val="0"/>
                </a:spcAft>
                <a:buClr>
                  <a:srgbClr val="002E85"/>
                </a:buClr>
                <a:buSzPts val="1000"/>
                <a:buFontTx/>
                <a:buNone/>
                <a:tabLst/>
                <a:defRPr/>
              </a:pPr>
              <a:r>
                <a:rPr kumimoji="0" lang="en-US" sz="900" b="1" i="0" u="none" strike="noStrike" kern="1200" cap="none" spc="0" normalizeH="0" baseline="0" noProof="0">
                  <a:ln>
                    <a:noFill/>
                  </a:ln>
                  <a:solidFill>
                    <a:srgbClr val="002E85"/>
                  </a:solidFill>
                  <a:effectLst/>
                  <a:uLnTx/>
                  <a:uFillTx/>
                  <a:latin typeface="IBM Plex Sans Condensed"/>
                  <a:ea typeface="IBM Plex Sans Condensed"/>
                  <a:cs typeface="IBM Plex Sans Condensed"/>
                  <a:sym typeface="IBM Plex Sans Condensed"/>
                </a:rPr>
                <a:t>TorchX / Kubeflow Training Operator</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41" name="Google Shape;1009;p9">
              <a:extLst>
                <a:ext uri="{FF2B5EF4-FFF2-40B4-BE49-F238E27FC236}">
                  <a16:creationId xmlns:a16="http://schemas.microsoft.com/office/drawing/2014/main" id="{2B0E4C62-6D0C-4CE5-C2FB-A9F182F2CCC5}"/>
                </a:ext>
              </a:extLst>
            </p:cNvPr>
            <p:cNvPicPr preferRelativeResize="0"/>
            <p:nvPr/>
          </p:nvPicPr>
          <p:blipFill rotWithShape="1">
            <a:blip r:embed="rId17">
              <a:alphaModFix/>
            </a:blip>
            <a:srcRect/>
            <a:stretch/>
          </p:blipFill>
          <p:spPr>
            <a:xfrm>
              <a:off x="5570961" y="2093852"/>
              <a:ext cx="268585" cy="268585"/>
            </a:xfrm>
            <a:prstGeom prst="rect">
              <a:avLst/>
            </a:prstGeom>
            <a:noFill/>
            <a:ln>
              <a:noFill/>
            </a:ln>
          </p:spPr>
        </p:pic>
        <p:sp>
          <p:nvSpPr>
            <p:cNvPr id="42" name="Google Shape;1010;p9">
              <a:extLst>
                <a:ext uri="{FF2B5EF4-FFF2-40B4-BE49-F238E27FC236}">
                  <a16:creationId xmlns:a16="http://schemas.microsoft.com/office/drawing/2014/main" id="{9D1CB069-442C-0A6E-E85E-70BFD72EE034}"/>
                </a:ext>
              </a:extLst>
            </p:cNvPr>
            <p:cNvSpPr/>
            <p:nvPr/>
          </p:nvSpPr>
          <p:spPr>
            <a:xfrm>
              <a:off x="690459" y="2407084"/>
              <a:ext cx="5177330" cy="300576"/>
            </a:xfrm>
            <a:prstGeom prst="roundRect">
              <a:avLst>
                <a:gd name="adj" fmla="val 0"/>
              </a:avLst>
            </a:prstGeom>
            <a:solidFill>
              <a:srgbClr val="CFD9F0"/>
            </a:solidFill>
            <a:ln>
              <a:noFill/>
            </a:ln>
          </p:spPr>
          <p:txBody>
            <a:bodyPr spcFirstLastPara="1" wrap="square" lIns="71091" tIns="71091" rIns="71091" bIns="71091" anchor="ctr" anchorCtr="0">
              <a:noAutofit/>
            </a:bodyPr>
            <a:lstStyle/>
            <a:p>
              <a:pPr marL="0" marR="0" lvl="0" indent="0" algn="ctr" defTabSz="685992" rtl="0" eaLnBrk="1" fontAlgn="auto" latinLnBrk="0" hangingPunct="1">
                <a:lnSpc>
                  <a:spcPct val="100000"/>
                </a:lnSpc>
                <a:spcBef>
                  <a:spcPts val="0"/>
                </a:spcBef>
                <a:spcAft>
                  <a:spcPts val="0"/>
                </a:spcAft>
                <a:buClr>
                  <a:srgbClr val="002E85"/>
                </a:buClr>
                <a:buSzPts val="1000"/>
                <a:buFontTx/>
                <a:buNone/>
                <a:tabLst/>
                <a:defRPr/>
              </a:pPr>
              <a:r>
                <a:rPr kumimoji="0" lang="en-US" sz="900" b="1" i="0" u="none" strike="noStrike" kern="1200" cap="none" spc="0" normalizeH="0" baseline="0" noProof="0">
                  <a:ln>
                    <a:noFill/>
                  </a:ln>
                  <a:solidFill>
                    <a:srgbClr val="002E85"/>
                  </a:solidFill>
                  <a:effectLst/>
                  <a:uLnTx/>
                  <a:uFillTx/>
                  <a:latin typeface="IBM Plex Sans Condensed"/>
                  <a:ea typeface="IBM Plex Sans Condensed"/>
                  <a:cs typeface="IBM Plex Sans Condensed"/>
                  <a:sym typeface="IBM Plex Sans Condensed"/>
                </a:rPr>
                <a:t>Job Scheduler (MCAD / Kueue)</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43" name="Google Shape;1011;p9">
              <a:extLst>
                <a:ext uri="{FF2B5EF4-FFF2-40B4-BE49-F238E27FC236}">
                  <a16:creationId xmlns:a16="http://schemas.microsoft.com/office/drawing/2014/main" id="{A84623C0-3FFA-9DE7-0E1F-BED72CFC844C}"/>
                </a:ext>
              </a:extLst>
            </p:cNvPr>
            <p:cNvSpPr/>
            <p:nvPr/>
          </p:nvSpPr>
          <p:spPr>
            <a:xfrm>
              <a:off x="1749866" y="1721357"/>
              <a:ext cx="5177331" cy="300576"/>
            </a:xfrm>
            <a:prstGeom prst="roundRect">
              <a:avLst>
                <a:gd name="adj" fmla="val 0"/>
              </a:avLst>
            </a:prstGeom>
            <a:solidFill>
              <a:srgbClr val="D8D8D8"/>
            </a:solidFill>
            <a:ln>
              <a:noFill/>
            </a:ln>
          </p:spPr>
          <p:txBody>
            <a:bodyPr spcFirstLastPara="1" wrap="square" lIns="71091" tIns="71091" rIns="71091" bIns="71091" anchor="ctr" anchorCtr="0">
              <a:noAutofit/>
            </a:bodyPr>
            <a:lstStyle/>
            <a:p>
              <a:pPr marL="0" marR="0" lvl="0" indent="0" algn="ctr" defTabSz="685992" rtl="0" eaLnBrk="1" fontAlgn="auto" latinLnBrk="0" hangingPunct="1">
                <a:lnSpc>
                  <a:spcPct val="100000"/>
                </a:lnSpc>
                <a:spcBef>
                  <a:spcPts val="0"/>
                </a:spcBef>
                <a:spcAft>
                  <a:spcPts val="0"/>
                </a:spcAft>
                <a:buClr>
                  <a:srgbClr val="191919"/>
                </a:buClr>
                <a:buSzPts val="600"/>
                <a:buFontTx/>
                <a:buNone/>
                <a:tabLst/>
                <a:defRPr/>
              </a:pPr>
              <a:endParaRPr kumimoji="0" sz="500" b="1" i="0" u="none" strike="noStrike" kern="1200" cap="none" spc="0" normalizeH="0" baseline="0" noProof="0">
                <a:ln>
                  <a:noFill/>
                </a:ln>
                <a:solidFill>
                  <a:srgbClr val="191919"/>
                </a:solidFill>
                <a:effectLst/>
                <a:uLnTx/>
                <a:uFillTx/>
                <a:latin typeface="IBM Plex Sans Condensed"/>
                <a:ea typeface="IBM Plex Sans Condensed"/>
                <a:cs typeface="IBM Plex Sans Condensed"/>
                <a:sym typeface="IBM Plex Sans Condensed"/>
              </a:endParaRPr>
            </a:p>
          </p:txBody>
        </p:sp>
        <p:sp>
          <p:nvSpPr>
            <p:cNvPr id="45" name="Google Shape;1013;p9">
              <a:extLst>
                <a:ext uri="{FF2B5EF4-FFF2-40B4-BE49-F238E27FC236}">
                  <a16:creationId xmlns:a16="http://schemas.microsoft.com/office/drawing/2014/main" id="{C8C80089-C37F-B4A9-125D-8731BBD67616}"/>
                </a:ext>
              </a:extLst>
            </p:cNvPr>
            <p:cNvSpPr/>
            <p:nvPr/>
          </p:nvSpPr>
          <p:spPr>
            <a:xfrm>
              <a:off x="683774" y="1380042"/>
              <a:ext cx="3060771" cy="300576"/>
            </a:xfrm>
            <a:prstGeom prst="roundRect">
              <a:avLst>
                <a:gd name="adj" fmla="val 0"/>
              </a:avLst>
            </a:prstGeom>
            <a:solidFill>
              <a:srgbClr val="D8D8D8"/>
            </a:solidFill>
            <a:ln>
              <a:noFill/>
            </a:ln>
          </p:spPr>
          <p:txBody>
            <a:bodyPr spcFirstLastPara="1" wrap="square" lIns="71091" tIns="71091" rIns="71091" bIns="71091" anchor="ctr" anchorCtr="0">
              <a:noAutofit/>
            </a:bodyPr>
            <a:lstStyle/>
            <a:p>
              <a:pPr marL="0" marR="0" lvl="0" indent="0" algn="ctr" defTabSz="685992" rtl="0" eaLnBrk="1" fontAlgn="auto" latinLnBrk="0" hangingPunct="1">
                <a:lnSpc>
                  <a:spcPct val="100000"/>
                </a:lnSpc>
                <a:spcBef>
                  <a:spcPts val="0"/>
                </a:spcBef>
                <a:spcAft>
                  <a:spcPts val="0"/>
                </a:spcAft>
                <a:buClr>
                  <a:srgbClr val="191919"/>
                </a:buClr>
                <a:buSzPts val="800"/>
                <a:buFontTx/>
                <a:buNone/>
                <a:tabLst/>
                <a:defRPr/>
              </a:pPr>
              <a:endParaRPr kumimoji="0" sz="700" b="1" i="0" u="none" strike="noStrike" kern="1200" cap="none" spc="0" normalizeH="0" baseline="0" noProof="0">
                <a:ln>
                  <a:noFill/>
                </a:ln>
                <a:solidFill>
                  <a:srgbClr val="191919"/>
                </a:solidFill>
                <a:effectLst/>
                <a:uLnTx/>
                <a:uFillTx/>
                <a:latin typeface="IBM Plex Sans Condensed"/>
                <a:ea typeface="IBM Plex Sans Condensed"/>
                <a:cs typeface="IBM Plex Sans Condensed"/>
                <a:sym typeface="IBM Plex Sans Condensed"/>
              </a:endParaRPr>
            </a:p>
          </p:txBody>
        </p:sp>
        <p:sp>
          <p:nvSpPr>
            <p:cNvPr id="46" name="Google Shape;1014;p9">
              <a:extLst>
                <a:ext uri="{FF2B5EF4-FFF2-40B4-BE49-F238E27FC236}">
                  <a16:creationId xmlns:a16="http://schemas.microsoft.com/office/drawing/2014/main" id="{C00A5390-D0FA-85F4-0722-E10AA7E68735}"/>
                </a:ext>
              </a:extLst>
            </p:cNvPr>
            <p:cNvSpPr txBox="1"/>
            <p:nvPr/>
          </p:nvSpPr>
          <p:spPr>
            <a:xfrm>
              <a:off x="5895596" y="765744"/>
              <a:ext cx="1020265" cy="214298"/>
            </a:xfrm>
            <a:prstGeom prst="rect">
              <a:avLst/>
            </a:prstGeom>
            <a:noFill/>
          </p:spPr>
          <p:txBody>
            <a:bodyPr wrap="square">
              <a:spAutoFit/>
            </a:bodyPr>
            <a:lstStyle>
              <a:defPPr>
                <a:defRPr lang="en-US"/>
              </a:defPPr>
              <a:lvl1pPr>
                <a:defRPr sz="900" b="1">
                  <a:latin typeface="IBM Plex Sans Medm" panose="020B0503050203000203" pitchFamily="34" charset="0"/>
                </a:defRPr>
              </a:lvl1pPr>
            </a:lstStyle>
            <a:p>
              <a:pPr marL="0" marR="0" lvl="0" indent="0" algn="ctr" defTabSz="68599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IBM Plex Sans Medm" panose="020B0503050203000203" pitchFamily="34" charset="0"/>
                  <a:ea typeface="+mn-ea"/>
                  <a:cs typeface="Arial"/>
                  <a:sym typeface="IBM Plex Sans"/>
                </a:rPr>
                <a:t>Inference</a:t>
              </a:r>
              <a:endParaRPr kumimoji="0" sz="800" b="1" i="0" u="none" strike="noStrike" kern="1200" cap="none" spc="0" normalizeH="0" baseline="0" noProof="0">
                <a:ln>
                  <a:noFill/>
                </a:ln>
                <a:solidFill>
                  <a:prstClr val="black"/>
                </a:solidFill>
                <a:effectLst/>
                <a:uLnTx/>
                <a:uFillTx/>
                <a:latin typeface="IBM Plex Sans Medm" panose="020B0503050203000203" pitchFamily="34" charset="0"/>
                <a:ea typeface="+mn-ea"/>
                <a:cs typeface="Arial"/>
                <a:sym typeface="Arial"/>
              </a:endParaRPr>
            </a:p>
          </p:txBody>
        </p:sp>
        <p:sp>
          <p:nvSpPr>
            <p:cNvPr id="47" name="Google Shape;1015;p9">
              <a:extLst>
                <a:ext uri="{FF2B5EF4-FFF2-40B4-BE49-F238E27FC236}">
                  <a16:creationId xmlns:a16="http://schemas.microsoft.com/office/drawing/2014/main" id="{5EC9118F-8F2C-FBFD-9633-D1C6754CB910}"/>
                </a:ext>
              </a:extLst>
            </p:cNvPr>
            <p:cNvSpPr txBox="1"/>
            <p:nvPr/>
          </p:nvSpPr>
          <p:spPr>
            <a:xfrm>
              <a:off x="689361" y="765744"/>
              <a:ext cx="1021744" cy="214298"/>
            </a:xfrm>
            <a:prstGeom prst="rect">
              <a:avLst/>
            </a:prstGeom>
            <a:noFill/>
          </p:spPr>
          <p:txBody>
            <a:bodyPr wrap="square">
              <a:spAutoFit/>
            </a:bodyPr>
            <a:lstStyle>
              <a:defPPr>
                <a:defRPr lang="en-US"/>
              </a:defPPr>
              <a:lvl1pPr>
                <a:defRPr sz="900" b="1">
                  <a:latin typeface="IBM Plex Sans Medm" panose="020B0503050203000203" pitchFamily="34" charset="0"/>
                </a:defRPr>
              </a:lvl1pPr>
            </a:lstStyle>
            <a:p>
              <a:pPr marL="0" marR="0" lvl="0" indent="0" algn="ctr" defTabSz="68599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IBM Plex Sans Medm" panose="020B0503050203000203" pitchFamily="34" charset="0"/>
                  <a:ea typeface="+mn-ea"/>
                  <a:cs typeface="Arial"/>
                  <a:sym typeface="IBM Plex Sans"/>
                </a:rPr>
                <a:t>Data preparation</a:t>
              </a:r>
              <a:endParaRPr kumimoji="0" sz="800" b="1" i="0" u="none" strike="noStrike" kern="1200" cap="none" spc="0" normalizeH="0" baseline="0" noProof="0">
                <a:ln>
                  <a:noFill/>
                </a:ln>
                <a:solidFill>
                  <a:prstClr val="black"/>
                </a:solidFill>
                <a:effectLst/>
                <a:uLnTx/>
                <a:uFillTx/>
                <a:latin typeface="IBM Plex Sans Medm" panose="020B0503050203000203" pitchFamily="34" charset="0"/>
                <a:ea typeface="+mn-ea"/>
                <a:cs typeface="Arial"/>
                <a:sym typeface="Arial"/>
              </a:endParaRPr>
            </a:p>
          </p:txBody>
        </p:sp>
        <p:sp>
          <p:nvSpPr>
            <p:cNvPr id="48" name="Google Shape;1016;p9">
              <a:extLst>
                <a:ext uri="{FF2B5EF4-FFF2-40B4-BE49-F238E27FC236}">
                  <a16:creationId xmlns:a16="http://schemas.microsoft.com/office/drawing/2014/main" id="{C53E25A7-ACD3-C25B-1AF2-B6E224B46464}"/>
                </a:ext>
              </a:extLst>
            </p:cNvPr>
            <p:cNvSpPr txBox="1"/>
            <p:nvPr/>
          </p:nvSpPr>
          <p:spPr>
            <a:xfrm>
              <a:off x="3823312" y="765743"/>
              <a:ext cx="2047629" cy="214298"/>
            </a:xfrm>
            <a:prstGeom prst="rect">
              <a:avLst/>
            </a:prstGeom>
            <a:noFill/>
          </p:spPr>
          <p:txBody>
            <a:bodyPr wrap="square">
              <a:spAutoFit/>
            </a:bodyPr>
            <a:lstStyle>
              <a:defPPr>
                <a:defRPr lang="en-US"/>
              </a:defPPr>
              <a:lvl1pPr>
                <a:defRPr sz="900" b="1">
                  <a:latin typeface="IBM Plex Sans Medm" panose="020B0503050203000203" pitchFamily="34" charset="0"/>
                </a:defRPr>
              </a:lvl1pPr>
            </a:lstStyle>
            <a:p>
              <a:pPr marL="0" marR="0" lvl="0" indent="0" algn="ctr" defTabSz="68599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IBM Plex Sans Medm" panose="020B0503050203000203" pitchFamily="34" charset="0"/>
                  <a:ea typeface="+mn-ea"/>
                  <a:cs typeface="Arial"/>
                  <a:sym typeface="IBM Plex Sans"/>
                </a:rPr>
                <a:t>Fine tuning</a:t>
              </a:r>
              <a:endParaRPr kumimoji="0" sz="800" b="1" i="0" u="none" strike="noStrike" kern="1200" cap="none" spc="0" normalizeH="0" baseline="0" noProof="0">
                <a:ln>
                  <a:noFill/>
                </a:ln>
                <a:solidFill>
                  <a:prstClr val="black"/>
                </a:solidFill>
                <a:effectLst/>
                <a:uLnTx/>
                <a:uFillTx/>
                <a:latin typeface="IBM Plex Sans Medm" panose="020B0503050203000203" pitchFamily="34" charset="0"/>
                <a:ea typeface="+mn-ea"/>
                <a:cs typeface="Arial"/>
                <a:sym typeface="Arial"/>
              </a:endParaRPr>
            </a:p>
          </p:txBody>
        </p:sp>
        <p:sp>
          <p:nvSpPr>
            <p:cNvPr id="49" name="Google Shape;1017;p9">
              <a:extLst>
                <a:ext uri="{FF2B5EF4-FFF2-40B4-BE49-F238E27FC236}">
                  <a16:creationId xmlns:a16="http://schemas.microsoft.com/office/drawing/2014/main" id="{6590F3BD-B482-9924-18E2-4513EB63FCF3}"/>
                </a:ext>
              </a:extLst>
            </p:cNvPr>
            <p:cNvSpPr txBox="1"/>
            <p:nvPr/>
          </p:nvSpPr>
          <p:spPr>
            <a:xfrm>
              <a:off x="1733180" y="765744"/>
              <a:ext cx="2062547" cy="214298"/>
            </a:xfrm>
            <a:prstGeom prst="rect">
              <a:avLst/>
            </a:prstGeom>
            <a:noFill/>
          </p:spPr>
          <p:txBody>
            <a:bodyPr wrap="square">
              <a:spAutoFit/>
            </a:bodyPr>
            <a:lstStyle>
              <a:defPPr>
                <a:defRPr lang="en-US"/>
              </a:defPPr>
              <a:lvl1pPr>
                <a:defRPr sz="900" b="1">
                  <a:latin typeface="IBM Plex Sans Medm" panose="020B0503050203000203" pitchFamily="34" charset="0"/>
                </a:defRPr>
              </a:lvl1pPr>
            </a:lstStyle>
            <a:p>
              <a:pPr marL="0" marR="0" lvl="0" indent="0" algn="ctr" defTabSz="68599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IBM Plex Sans Medm" panose="020B0503050203000203" pitchFamily="34" charset="0"/>
                  <a:ea typeface="+mn-ea"/>
                  <a:cs typeface="Arial"/>
                  <a:sym typeface="IBM Plex Sans"/>
                </a:rPr>
                <a:t>Distributed training</a:t>
              </a:r>
              <a:endParaRPr kumimoji="0" sz="800" b="1" i="0" u="none" strike="noStrike" kern="1200" cap="none" spc="0" normalizeH="0" baseline="0" noProof="0">
                <a:ln>
                  <a:noFill/>
                </a:ln>
                <a:solidFill>
                  <a:prstClr val="black"/>
                </a:solidFill>
                <a:effectLst/>
                <a:uLnTx/>
                <a:uFillTx/>
                <a:latin typeface="IBM Plex Sans Medm" panose="020B0503050203000203" pitchFamily="34" charset="0"/>
                <a:ea typeface="+mn-ea"/>
                <a:cs typeface="Arial"/>
                <a:sym typeface="Arial"/>
              </a:endParaRPr>
            </a:p>
          </p:txBody>
        </p:sp>
        <p:sp>
          <p:nvSpPr>
            <p:cNvPr id="50" name="Google Shape;1018;p9">
              <a:extLst>
                <a:ext uri="{FF2B5EF4-FFF2-40B4-BE49-F238E27FC236}">
                  <a16:creationId xmlns:a16="http://schemas.microsoft.com/office/drawing/2014/main" id="{860BB98D-5B5F-B8FB-9310-ED577E7FBF55}"/>
                </a:ext>
              </a:extLst>
            </p:cNvPr>
            <p:cNvSpPr/>
            <p:nvPr/>
          </p:nvSpPr>
          <p:spPr>
            <a:xfrm>
              <a:off x="691721" y="1038727"/>
              <a:ext cx="1000041" cy="300576"/>
            </a:xfrm>
            <a:prstGeom prst="roundRect">
              <a:avLst>
                <a:gd name="adj" fmla="val 0"/>
              </a:avLst>
            </a:prstGeom>
            <a:solidFill>
              <a:srgbClr val="CED8EF"/>
            </a:solidFill>
            <a:ln>
              <a:noFill/>
            </a:ln>
          </p:spPr>
          <p:txBody>
            <a:bodyPr spcFirstLastPara="1" wrap="square" lIns="71091" tIns="71091" rIns="71091" bIns="71091" anchor="ctr" anchorCtr="0">
              <a:noAutofit/>
            </a:bodyPr>
            <a:lstStyle/>
            <a:p>
              <a:pPr marL="234953" marR="0" lvl="0" indent="0" algn="ctr" defTabSz="685992" rtl="0" eaLnBrk="1" fontAlgn="auto" latinLnBrk="0" hangingPunct="1">
                <a:lnSpc>
                  <a:spcPct val="100000"/>
                </a:lnSpc>
                <a:spcBef>
                  <a:spcPts val="0"/>
                </a:spcBef>
                <a:spcAft>
                  <a:spcPts val="0"/>
                </a:spcAft>
                <a:buClr>
                  <a:srgbClr val="2E3093"/>
                </a:buClr>
                <a:buSzPts val="800"/>
                <a:buFontTx/>
                <a:buNone/>
                <a:tabLst/>
                <a:defRPr/>
              </a:pPr>
              <a:r>
                <a:rPr kumimoji="0" lang="en-US" sz="700" b="1" i="0" u="none" strike="noStrike" kern="1200" cap="none" spc="0" normalizeH="0" baseline="0" noProof="0">
                  <a:ln>
                    <a:noFill/>
                  </a:ln>
                  <a:solidFill>
                    <a:srgbClr val="2E3093"/>
                  </a:solidFill>
                  <a:effectLst/>
                  <a:uLnTx/>
                  <a:uFillTx/>
                  <a:latin typeface="IBM Plex Sans Condensed"/>
                  <a:ea typeface="IBM Plex Sans Condensed"/>
                  <a:cs typeface="IBM Plex Sans Condensed"/>
                  <a:sym typeface="IBM Plex Sans Condensed"/>
                </a:rPr>
                <a:t>Kubeflow </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a:p>
              <a:pPr marL="234953" marR="0" lvl="0" indent="0" algn="ctr" defTabSz="685992" rtl="0" eaLnBrk="1" fontAlgn="auto" latinLnBrk="0" hangingPunct="1">
                <a:lnSpc>
                  <a:spcPct val="100000"/>
                </a:lnSpc>
                <a:spcBef>
                  <a:spcPts val="0"/>
                </a:spcBef>
                <a:spcAft>
                  <a:spcPts val="0"/>
                </a:spcAft>
                <a:buClr>
                  <a:srgbClr val="2E3093"/>
                </a:buClr>
                <a:buSzPts val="800"/>
                <a:buFontTx/>
                <a:buNone/>
                <a:tabLst/>
                <a:defRPr/>
              </a:pPr>
              <a:r>
                <a:rPr kumimoji="0" lang="en-US" sz="700" b="1" i="0" u="none" strike="noStrike" kern="1200" cap="none" spc="0" normalizeH="0" baseline="0" noProof="0">
                  <a:ln>
                    <a:noFill/>
                  </a:ln>
                  <a:solidFill>
                    <a:srgbClr val="2E3093"/>
                  </a:solidFill>
                  <a:effectLst/>
                  <a:uLnTx/>
                  <a:uFillTx/>
                  <a:latin typeface="IBM Plex Sans Condensed"/>
                  <a:ea typeface="IBM Plex Sans Condensed"/>
                  <a:cs typeface="IBM Plex Sans Condensed"/>
                  <a:sym typeface="IBM Plex Sans Condensed"/>
                </a:rPr>
                <a:t>Pipelines</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51" name="Google Shape;1019;p9">
              <a:extLst>
                <a:ext uri="{FF2B5EF4-FFF2-40B4-BE49-F238E27FC236}">
                  <a16:creationId xmlns:a16="http://schemas.microsoft.com/office/drawing/2014/main" id="{3B5F0670-947B-EC27-7B73-188021481937}"/>
                </a:ext>
              </a:extLst>
            </p:cNvPr>
            <p:cNvPicPr preferRelativeResize="0"/>
            <p:nvPr/>
          </p:nvPicPr>
          <p:blipFill rotWithShape="1">
            <a:blip r:embed="rId17">
              <a:alphaModFix/>
            </a:blip>
            <a:srcRect/>
            <a:stretch/>
          </p:blipFill>
          <p:spPr>
            <a:xfrm>
              <a:off x="754372" y="1054722"/>
              <a:ext cx="268585" cy="268585"/>
            </a:xfrm>
            <a:prstGeom prst="rect">
              <a:avLst/>
            </a:prstGeom>
            <a:noFill/>
            <a:ln>
              <a:noFill/>
            </a:ln>
          </p:spPr>
        </p:pic>
        <p:pic>
          <p:nvPicPr>
            <p:cNvPr id="52" name="Google Shape;1020;p9">
              <a:extLst>
                <a:ext uri="{FF2B5EF4-FFF2-40B4-BE49-F238E27FC236}">
                  <a16:creationId xmlns:a16="http://schemas.microsoft.com/office/drawing/2014/main" id="{FC7B268F-7AFC-7F49-68EF-337D4CF7FCDF}"/>
                </a:ext>
              </a:extLst>
            </p:cNvPr>
            <p:cNvPicPr preferRelativeResize="0"/>
            <p:nvPr/>
          </p:nvPicPr>
          <p:blipFill rotWithShape="1">
            <a:blip r:embed="rId18">
              <a:alphaModFix/>
            </a:blip>
            <a:srcRect/>
            <a:stretch/>
          </p:blipFill>
          <p:spPr>
            <a:xfrm>
              <a:off x="1733180" y="1423437"/>
              <a:ext cx="434986" cy="217492"/>
            </a:xfrm>
            <a:prstGeom prst="rect">
              <a:avLst/>
            </a:prstGeom>
            <a:noFill/>
            <a:ln>
              <a:noFill/>
            </a:ln>
          </p:spPr>
        </p:pic>
        <p:sp>
          <p:nvSpPr>
            <p:cNvPr id="54" name="Google Shape;1022;p9">
              <a:extLst>
                <a:ext uri="{FF2B5EF4-FFF2-40B4-BE49-F238E27FC236}">
                  <a16:creationId xmlns:a16="http://schemas.microsoft.com/office/drawing/2014/main" id="{1F33E546-7D68-3E41-560E-22949AE4893F}"/>
                </a:ext>
              </a:extLst>
            </p:cNvPr>
            <p:cNvSpPr txBox="1"/>
            <p:nvPr/>
          </p:nvSpPr>
          <p:spPr>
            <a:xfrm>
              <a:off x="2093770" y="1442280"/>
              <a:ext cx="583832" cy="183631"/>
            </a:xfrm>
            <a:prstGeom prst="rect">
              <a:avLst/>
            </a:prstGeom>
            <a:noFill/>
            <a:ln>
              <a:noFill/>
            </a:ln>
          </p:spPr>
          <p:txBody>
            <a:bodyPr spcFirstLastPara="1" wrap="square" lIns="91413" tIns="45694" rIns="91413" bIns="45694" anchor="t" anchorCtr="0">
              <a:spAutoFit/>
            </a:bodyPr>
            <a:lstStyle/>
            <a:p>
              <a:pPr marL="0" marR="0" lvl="0" indent="0" algn="l" defTabSz="685992" rtl="0" eaLnBrk="1" fontAlgn="auto" latinLnBrk="0" hangingPunct="1">
                <a:lnSpc>
                  <a:spcPct val="100000"/>
                </a:lnSpc>
                <a:spcBef>
                  <a:spcPts val="0"/>
                </a:spcBef>
                <a:spcAft>
                  <a:spcPts val="0"/>
                </a:spcAft>
                <a:buClr>
                  <a:srgbClr val="000000"/>
                </a:buClr>
                <a:buSzPts val="700"/>
                <a:buFontTx/>
                <a:buNone/>
                <a:tabLst/>
                <a:defRPr/>
              </a:pPr>
              <a:r>
                <a:rPr kumimoji="0" lang="en-US" sz="600" b="0" i="0" u="none" strike="noStrike" kern="1200" cap="none" spc="0" normalizeH="0" baseline="0" noProof="0">
                  <a:ln>
                    <a:noFill/>
                  </a:ln>
                  <a:solidFill>
                    <a:srgbClr val="000000"/>
                  </a:solidFill>
                  <a:effectLst/>
                  <a:uLnTx/>
                  <a:uFillTx/>
                  <a:latin typeface="IBM Plex Sans"/>
                  <a:ea typeface="IBM Plex Sans"/>
                  <a:cs typeface="IBM Plex Sans"/>
                  <a:sym typeface="IBM Plex Sans"/>
                </a:rPr>
                <a:t>Distributed</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55" name="Google Shape;1023;p9">
              <a:extLst>
                <a:ext uri="{FF2B5EF4-FFF2-40B4-BE49-F238E27FC236}">
                  <a16:creationId xmlns:a16="http://schemas.microsoft.com/office/drawing/2014/main" id="{0EAAEC07-5775-46D2-B50B-B8D8F92110AF}"/>
                </a:ext>
              </a:extLst>
            </p:cNvPr>
            <p:cNvSpPr/>
            <p:nvPr/>
          </p:nvSpPr>
          <p:spPr>
            <a:xfrm>
              <a:off x="5923049" y="2407084"/>
              <a:ext cx="1011151" cy="300575"/>
            </a:xfrm>
            <a:prstGeom prst="rect">
              <a:avLst/>
            </a:prstGeom>
            <a:solidFill>
              <a:srgbClr val="CFD9F0"/>
            </a:solidFill>
            <a:ln>
              <a:noFill/>
            </a:ln>
          </p:spPr>
          <p:txBody>
            <a:bodyPr spcFirstLastPara="1" wrap="square" lIns="34271" tIns="34271" rIns="34271" bIns="34271" anchor="ctr" anchorCtr="0">
              <a:noAutofit/>
            </a:bodyPr>
            <a:lstStyle/>
            <a:p>
              <a:pPr marL="0" marR="0" lvl="0" indent="0" algn="ctr" defTabSz="685992" rtl="0" eaLnBrk="1" fontAlgn="auto" latinLnBrk="0" hangingPunct="1">
                <a:lnSpc>
                  <a:spcPct val="100000"/>
                </a:lnSpc>
                <a:spcBef>
                  <a:spcPts val="0"/>
                </a:spcBef>
                <a:spcAft>
                  <a:spcPts val="0"/>
                </a:spcAft>
                <a:buClr>
                  <a:srgbClr val="002E85"/>
                </a:buClr>
                <a:buSzPts val="1000"/>
                <a:buFontTx/>
                <a:buNone/>
                <a:tabLst/>
                <a:defRPr/>
              </a:pPr>
              <a:r>
                <a:rPr kumimoji="0" lang="en-US" sz="900" b="1" i="0" u="none" strike="noStrike" kern="1200" cap="none" spc="0" normalizeH="0" baseline="0" noProof="0">
                  <a:ln>
                    <a:noFill/>
                  </a:ln>
                  <a:solidFill>
                    <a:srgbClr val="002E85"/>
                  </a:solidFill>
                  <a:effectLst/>
                  <a:uLnTx/>
                  <a:uFillTx/>
                  <a:latin typeface="IBM Plex Sans Condensed"/>
                  <a:ea typeface="IBM Plex Sans Condensed"/>
                  <a:cs typeface="IBM Plex Sans Condensed"/>
                  <a:sym typeface="IBM Plex Sans Condensed"/>
                </a:rPr>
                <a:t>InstaSlice</a:t>
              </a:r>
              <a:endParaRPr kumimoji="0" sz="900" b="1" i="0" u="none" strike="noStrike" kern="1200" cap="none" spc="0" normalizeH="0" baseline="0" noProof="0">
                <a:ln>
                  <a:noFill/>
                </a:ln>
                <a:solidFill>
                  <a:srgbClr val="002E85"/>
                </a:solidFill>
                <a:effectLst/>
                <a:uLnTx/>
                <a:uFillTx/>
                <a:latin typeface="IBM Plex Sans Condensed"/>
                <a:ea typeface="IBM Plex Sans Condensed"/>
                <a:cs typeface="IBM Plex Sans Condensed"/>
                <a:sym typeface="IBM Plex Sans Condensed"/>
              </a:endParaRPr>
            </a:p>
          </p:txBody>
        </p:sp>
        <p:sp>
          <p:nvSpPr>
            <p:cNvPr id="56" name="Google Shape;1024;p9">
              <a:extLst>
                <a:ext uri="{FF2B5EF4-FFF2-40B4-BE49-F238E27FC236}">
                  <a16:creationId xmlns:a16="http://schemas.microsoft.com/office/drawing/2014/main" id="{6CC89551-2855-C45B-F620-6583C08B0125}"/>
                </a:ext>
              </a:extLst>
            </p:cNvPr>
            <p:cNvSpPr txBox="1"/>
            <p:nvPr/>
          </p:nvSpPr>
          <p:spPr>
            <a:xfrm>
              <a:off x="4962174" y="1778397"/>
              <a:ext cx="760661" cy="198938"/>
            </a:xfrm>
            <a:prstGeom prst="rect">
              <a:avLst/>
            </a:prstGeom>
            <a:noFill/>
            <a:ln>
              <a:noFill/>
            </a:ln>
          </p:spPr>
          <p:txBody>
            <a:bodyPr spcFirstLastPara="1" wrap="square" lIns="91413" tIns="45694" rIns="91413" bIns="45694" anchor="t" anchorCtr="0">
              <a:spAutoFit/>
            </a:bodyPr>
            <a:lstStyle/>
            <a:p>
              <a:pPr marL="0" marR="0" lvl="0" indent="0" algn="l" defTabSz="685992" rtl="0" eaLnBrk="1" fontAlgn="auto" latinLnBrk="0" hangingPunct="1">
                <a:lnSpc>
                  <a:spcPct val="100000"/>
                </a:lnSpc>
                <a:spcBef>
                  <a:spcPts val="0"/>
                </a:spcBef>
                <a:spcAft>
                  <a:spcPts val="0"/>
                </a:spcAft>
                <a:buClr>
                  <a:srgbClr val="000000"/>
                </a:buClr>
                <a:buSzPts val="800"/>
                <a:buFontTx/>
                <a:buNone/>
                <a:tabLst/>
                <a:defRPr/>
              </a:pPr>
              <a:r>
                <a:rPr kumimoji="0" lang="en-US" sz="700" b="0" i="0" u="none" strike="noStrike" kern="1200" cap="none" spc="0" normalizeH="0" baseline="0" noProof="0" dirty="0">
                  <a:ln>
                    <a:noFill/>
                  </a:ln>
                  <a:solidFill>
                    <a:srgbClr val="000000"/>
                  </a:solidFill>
                  <a:effectLst/>
                  <a:uLnTx/>
                  <a:uFillTx/>
                  <a:latin typeface="Arial"/>
                  <a:ea typeface="+mn-ea"/>
                  <a:cs typeface="Arial"/>
                  <a:sym typeface="Arial"/>
                </a:rPr>
                <a:t>OpenAI Triton</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57" name="Google Shape;1025;p9">
              <a:extLst>
                <a:ext uri="{FF2B5EF4-FFF2-40B4-BE49-F238E27FC236}">
                  <a16:creationId xmlns:a16="http://schemas.microsoft.com/office/drawing/2014/main" id="{FA3FF096-CECE-C47B-A635-5D130AB442CC}"/>
                </a:ext>
              </a:extLst>
            </p:cNvPr>
            <p:cNvSpPr/>
            <p:nvPr/>
          </p:nvSpPr>
          <p:spPr>
            <a:xfrm>
              <a:off x="3824651" y="1082112"/>
              <a:ext cx="3099979" cy="267199"/>
            </a:xfrm>
            <a:prstGeom prst="roundRect">
              <a:avLst>
                <a:gd name="adj" fmla="val 0"/>
              </a:avLst>
            </a:prstGeom>
            <a:solidFill>
              <a:srgbClr val="7F7F7F">
                <a:alpha val="57254"/>
              </a:srgbClr>
            </a:solidFill>
            <a:ln>
              <a:noFill/>
            </a:ln>
          </p:spPr>
          <p:txBody>
            <a:bodyPr spcFirstLastPara="1" wrap="square" lIns="71091" tIns="71091" rIns="71091" bIns="71091" anchor="ctr" anchorCtr="0">
              <a:noAutofit/>
            </a:bodyPr>
            <a:lstStyle/>
            <a:p>
              <a:pPr marL="0" marR="0" lvl="0" indent="0" algn="l" defTabSz="685992" rtl="0" eaLnBrk="1" fontAlgn="auto" latinLnBrk="0" hangingPunct="1">
                <a:lnSpc>
                  <a:spcPct val="100000"/>
                </a:lnSpc>
                <a:spcBef>
                  <a:spcPts val="0"/>
                </a:spcBef>
                <a:spcAft>
                  <a:spcPts val="0"/>
                </a:spcAft>
                <a:buClr>
                  <a:srgbClr val="FFFFFF"/>
                </a:buClr>
                <a:buSzPts val="800"/>
                <a:buFontTx/>
                <a:buNone/>
                <a:tabLst/>
                <a:defRPr/>
              </a:pPr>
              <a:r>
                <a:rPr kumimoji="0" lang="en-US" sz="700" b="1" i="0" u="none" strike="noStrike" kern="1200" cap="none" spc="0" normalizeH="0" baseline="0" noProof="0">
                  <a:ln>
                    <a:noFill/>
                  </a:ln>
                  <a:solidFill>
                    <a:srgbClr val="FFFFFF"/>
                  </a:solidFill>
                  <a:effectLst/>
                  <a:uLnTx/>
                  <a:uFillTx/>
                  <a:latin typeface="IBM Plex Sans Condensed"/>
                  <a:ea typeface="IBM Plex Sans Condensed"/>
                  <a:cs typeface="IBM Plex Sans Condensed"/>
                  <a:sym typeface="IBM Plex Sans Condensed"/>
                </a:rPr>
                <a:t> </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58" name="Google Shape;1026;p9">
              <a:extLst>
                <a:ext uri="{FF2B5EF4-FFF2-40B4-BE49-F238E27FC236}">
                  <a16:creationId xmlns:a16="http://schemas.microsoft.com/office/drawing/2014/main" id="{F9A30C64-F068-09E9-7FB7-0FC341600198}"/>
                </a:ext>
              </a:extLst>
            </p:cNvPr>
            <p:cNvPicPr preferRelativeResize="0"/>
            <p:nvPr/>
          </p:nvPicPr>
          <p:blipFill rotWithShape="1">
            <a:blip r:embed="rId19">
              <a:alphaModFix/>
            </a:blip>
            <a:srcRect/>
            <a:stretch/>
          </p:blipFill>
          <p:spPr>
            <a:xfrm>
              <a:off x="5472270" y="1139959"/>
              <a:ext cx="761635" cy="170834"/>
            </a:xfrm>
            <a:prstGeom prst="rect">
              <a:avLst/>
            </a:prstGeom>
            <a:noFill/>
            <a:ln>
              <a:noFill/>
            </a:ln>
          </p:spPr>
        </p:pic>
        <p:pic>
          <p:nvPicPr>
            <p:cNvPr id="59" name="Google Shape;1027;p9">
              <a:extLst>
                <a:ext uri="{FF2B5EF4-FFF2-40B4-BE49-F238E27FC236}">
                  <a16:creationId xmlns:a16="http://schemas.microsoft.com/office/drawing/2014/main" id="{F4676248-C6B2-AEAB-7F86-BE2EA64540D5}"/>
                </a:ext>
              </a:extLst>
            </p:cNvPr>
            <p:cNvPicPr preferRelativeResize="0"/>
            <p:nvPr/>
          </p:nvPicPr>
          <p:blipFill rotWithShape="1">
            <a:blip r:embed="rId20">
              <a:alphaModFix/>
            </a:blip>
            <a:srcRect/>
            <a:stretch/>
          </p:blipFill>
          <p:spPr>
            <a:xfrm>
              <a:off x="4570495" y="1152741"/>
              <a:ext cx="761808" cy="124204"/>
            </a:xfrm>
            <a:prstGeom prst="rect">
              <a:avLst/>
            </a:prstGeom>
            <a:noFill/>
            <a:ln>
              <a:noFill/>
            </a:ln>
          </p:spPr>
        </p:pic>
        <p:sp>
          <p:nvSpPr>
            <p:cNvPr id="60" name="Google Shape;1028;p9">
              <a:extLst>
                <a:ext uri="{FF2B5EF4-FFF2-40B4-BE49-F238E27FC236}">
                  <a16:creationId xmlns:a16="http://schemas.microsoft.com/office/drawing/2014/main" id="{BBDC05CA-C9A0-86DD-6943-6F8CBA70A72A}"/>
                </a:ext>
              </a:extLst>
            </p:cNvPr>
            <p:cNvSpPr txBox="1"/>
            <p:nvPr/>
          </p:nvSpPr>
          <p:spPr>
            <a:xfrm>
              <a:off x="6339788" y="1090600"/>
              <a:ext cx="264065" cy="229553"/>
            </a:xfrm>
            <a:prstGeom prst="rect">
              <a:avLst/>
            </a:prstGeom>
            <a:noFill/>
            <a:ln>
              <a:noFill/>
            </a:ln>
          </p:spPr>
          <p:txBody>
            <a:bodyPr spcFirstLastPara="1" wrap="square" lIns="91413" tIns="45694" rIns="91413" bIns="45694" anchor="t" anchorCtr="0">
              <a:spAutoFit/>
            </a:bodyPr>
            <a:lstStyle/>
            <a:p>
              <a:pPr marL="0" marR="0" lvl="0" indent="0" algn="l" defTabSz="685992" rtl="0" eaLnBrk="1" fontAlgn="auto" latinLnBrk="0" hangingPunct="1">
                <a:lnSpc>
                  <a:spcPct val="100000"/>
                </a:lnSpc>
                <a:spcBef>
                  <a:spcPts val="0"/>
                </a:spcBef>
                <a:spcAft>
                  <a:spcPts val="0"/>
                </a:spcAft>
                <a:buClr>
                  <a:srgbClr val="FFFFFF"/>
                </a:buClr>
                <a:buSzPts val="1000"/>
                <a:buFontTx/>
                <a:buNone/>
                <a:tabLst/>
                <a:defRPr/>
              </a:pPr>
              <a:r>
                <a:rPr kumimoji="0" lang="en-US" sz="900" b="0" i="0" u="none" strike="noStrike" kern="1200" cap="none" spc="0" normalizeH="0" baseline="0" noProof="0">
                  <a:ln>
                    <a:noFill/>
                  </a:ln>
                  <a:solidFill>
                    <a:srgbClr val="FFFFFF"/>
                  </a:solidFill>
                  <a:effectLst/>
                  <a:uLnTx/>
                  <a:uFillTx/>
                  <a:latin typeface="IBM Plex Sans"/>
                  <a:ea typeface="IBM Plex Sans"/>
                  <a:cs typeface="IBM Plex Sans"/>
                  <a:sym typeface="IBM Plex Sans"/>
                </a:rPr>
                <a:t>…</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61" name="Google Shape;1029;p9" descr="A black background with a black square&#10;&#10;Description automatically generated with medium confidence">
              <a:extLst>
                <a:ext uri="{FF2B5EF4-FFF2-40B4-BE49-F238E27FC236}">
                  <a16:creationId xmlns:a16="http://schemas.microsoft.com/office/drawing/2014/main" id="{0D1EF355-A57C-A14F-6954-6EE2CECACFE0}"/>
                </a:ext>
              </a:extLst>
            </p:cNvPr>
            <p:cNvPicPr preferRelativeResize="0"/>
            <p:nvPr/>
          </p:nvPicPr>
          <p:blipFill rotWithShape="1">
            <a:blip r:embed="rId21">
              <a:alphaModFix/>
            </a:blip>
            <a:srcRect/>
            <a:stretch/>
          </p:blipFill>
          <p:spPr>
            <a:xfrm>
              <a:off x="4846088" y="1803513"/>
              <a:ext cx="137136" cy="139037"/>
            </a:xfrm>
            <a:prstGeom prst="rect">
              <a:avLst/>
            </a:prstGeom>
            <a:noFill/>
            <a:ln>
              <a:noFill/>
            </a:ln>
          </p:spPr>
        </p:pic>
        <p:cxnSp>
          <p:nvCxnSpPr>
            <p:cNvPr id="62" name="Google Shape;1030;p9">
              <a:extLst>
                <a:ext uri="{FF2B5EF4-FFF2-40B4-BE49-F238E27FC236}">
                  <a16:creationId xmlns:a16="http://schemas.microsoft.com/office/drawing/2014/main" id="{88B8D642-B404-D784-A093-1160DA0AC56B}"/>
                </a:ext>
              </a:extLst>
            </p:cNvPr>
            <p:cNvCxnSpPr>
              <a:cxnSpLocks/>
              <a:stCxn id="49" idx="3"/>
              <a:endCxn id="65" idx="0"/>
            </p:cNvCxnSpPr>
            <p:nvPr/>
          </p:nvCxnSpPr>
          <p:spPr>
            <a:xfrm>
              <a:off x="3795727" y="872893"/>
              <a:ext cx="8083" cy="1980915"/>
            </a:xfrm>
            <a:prstGeom prst="straightConnector1">
              <a:avLst/>
            </a:prstGeom>
            <a:noFill/>
            <a:ln w="12700" cap="flat" cmpd="sng">
              <a:solidFill>
                <a:schemeClr val="tx1"/>
              </a:solidFill>
              <a:prstDash val="sysDash"/>
              <a:round/>
              <a:headEnd type="none" w="sm" len="sm"/>
              <a:tailEnd type="none" w="sm" len="sm"/>
            </a:ln>
          </p:spPr>
        </p:cxnSp>
        <p:pic>
          <p:nvPicPr>
            <p:cNvPr id="63" name="Google Shape;1031;p9" descr="A black and grey logo&#10;&#10;Description automatically generated">
              <a:extLst>
                <a:ext uri="{FF2B5EF4-FFF2-40B4-BE49-F238E27FC236}">
                  <a16:creationId xmlns:a16="http://schemas.microsoft.com/office/drawing/2014/main" id="{B15745A7-6B2A-21A5-ABF2-CE481447277D}"/>
                </a:ext>
              </a:extLst>
            </p:cNvPr>
            <p:cNvPicPr preferRelativeResize="0"/>
            <p:nvPr/>
          </p:nvPicPr>
          <p:blipFill rotWithShape="1">
            <a:blip r:embed="rId22">
              <a:alphaModFix/>
            </a:blip>
            <a:srcRect/>
            <a:stretch/>
          </p:blipFill>
          <p:spPr>
            <a:xfrm>
              <a:off x="6339788" y="2159651"/>
              <a:ext cx="482564" cy="138335"/>
            </a:xfrm>
            <a:prstGeom prst="rect">
              <a:avLst/>
            </a:prstGeom>
            <a:noFill/>
            <a:ln>
              <a:noFill/>
            </a:ln>
          </p:spPr>
        </p:pic>
        <p:sp>
          <p:nvSpPr>
            <p:cNvPr id="65" name="Google Shape;1035;p9">
              <a:extLst>
                <a:ext uri="{FF2B5EF4-FFF2-40B4-BE49-F238E27FC236}">
                  <a16:creationId xmlns:a16="http://schemas.microsoft.com/office/drawing/2014/main" id="{D62FE2FD-08B1-EA97-8457-ECA66A7AD1F0}"/>
                </a:ext>
              </a:extLst>
            </p:cNvPr>
            <p:cNvSpPr/>
            <p:nvPr/>
          </p:nvSpPr>
          <p:spPr>
            <a:xfrm>
              <a:off x="682991" y="2853808"/>
              <a:ext cx="6241639" cy="636315"/>
            </a:xfrm>
            <a:prstGeom prst="rect">
              <a:avLst/>
            </a:prstGeom>
            <a:solidFill>
              <a:schemeClr val="accent1">
                <a:lumMod val="60000"/>
                <a:lumOff val="40000"/>
                <a:alpha val="65882"/>
              </a:schemeClr>
            </a:solidFill>
            <a:ln>
              <a:noFill/>
            </a:ln>
          </p:spPr>
          <p:txBody>
            <a:bodyPr spcFirstLastPara="1" wrap="square" lIns="91413" tIns="91413" rIns="91413" bIns="91413" anchor="ctr" anchorCtr="0">
              <a:noAutofit/>
            </a:bodyPr>
            <a:lstStyle/>
            <a:p>
              <a:pPr marL="0" marR="0" lvl="0" indent="0" algn="ctr" defTabSz="685992" rtl="0" eaLnBrk="1" fontAlgn="auto" latinLnBrk="0" hangingPunct="1">
                <a:lnSpc>
                  <a:spcPct val="100000"/>
                </a:lnSpc>
                <a:spcBef>
                  <a:spcPts val="0"/>
                </a:spcBef>
                <a:spcAft>
                  <a:spcPts val="0"/>
                </a:spcAft>
                <a:buClr>
                  <a:prstClr val="black"/>
                </a:buClr>
                <a:buSzPts val="1100"/>
                <a:buFontTx/>
                <a:buNone/>
                <a:tabLst/>
                <a:defRPr/>
              </a:pPr>
              <a:endParaRPr kumimoji="0" sz="1050" b="0" i="0" u="none" strike="noStrike" kern="1200" cap="none" spc="0" normalizeH="0" baseline="0" noProof="0">
                <a:ln>
                  <a:noFill/>
                </a:ln>
                <a:solidFill>
                  <a:srgbClr val="FFFFFF"/>
                </a:solidFill>
                <a:effectLst/>
                <a:uLnTx/>
                <a:uFillTx/>
                <a:latin typeface="IBM Plex Sans"/>
                <a:ea typeface="IBM Plex Sans"/>
                <a:cs typeface="IBM Plex Sans"/>
                <a:sym typeface="IBM Plex Sans"/>
              </a:endParaRPr>
            </a:p>
          </p:txBody>
        </p:sp>
        <p:sp>
          <p:nvSpPr>
            <p:cNvPr id="66" name="Google Shape;1036;p9">
              <a:extLst>
                <a:ext uri="{FF2B5EF4-FFF2-40B4-BE49-F238E27FC236}">
                  <a16:creationId xmlns:a16="http://schemas.microsoft.com/office/drawing/2014/main" id="{4D0E5B56-9643-C3E6-A9AF-0E23C75FC61D}"/>
                </a:ext>
              </a:extLst>
            </p:cNvPr>
            <p:cNvSpPr/>
            <p:nvPr/>
          </p:nvSpPr>
          <p:spPr>
            <a:xfrm>
              <a:off x="4693841" y="2997641"/>
              <a:ext cx="2154537" cy="306042"/>
            </a:xfrm>
            <a:prstGeom prst="rect">
              <a:avLst/>
            </a:prstGeom>
            <a:solidFill>
              <a:schemeClr val="accent1">
                <a:lumMod val="40000"/>
                <a:lumOff val="60000"/>
              </a:schemeClr>
            </a:solidFill>
            <a:ln>
              <a:noFill/>
            </a:ln>
          </p:spPr>
          <p:txBody>
            <a:bodyPr spcFirstLastPara="1" wrap="square" lIns="91413" tIns="91413" rIns="91413" bIns="91413" anchor="ctr" anchorCtr="0">
              <a:noAutofit/>
            </a:bodyPr>
            <a:lstStyle/>
            <a:p>
              <a:pPr marL="0" marR="0" lvl="0" indent="0" algn="ctr" defTabSz="685992" rtl="0" eaLnBrk="1" fontAlgn="auto" latinLnBrk="0" hangingPunct="1">
                <a:lnSpc>
                  <a:spcPct val="100000"/>
                </a:lnSpc>
                <a:spcBef>
                  <a:spcPts val="0"/>
                </a:spcBef>
                <a:spcAft>
                  <a:spcPts val="0"/>
                </a:spcAft>
                <a:buClr>
                  <a:srgbClr val="FFFFFF"/>
                </a:buClr>
                <a:buSzPts val="900"/>
                <a:buFontTx/>
                <a:buNone/>
                <a:tabLst/>
                <a:defRPr/>
              </a:pPr>
              <a:r>
                <a:rPr kumimoji="0" lang="en-US" sz="800" b="1" i="0" u="none" strike="noStrike" kern="1200" cap="none" spc="0" normalizeH="0" baseline="0" noProof="0" dirty="0">
                  <a:ln>
                    <a:noFill/>
                  </a:ln>
                  <a:solidFill>
                    <a:srgbClr val="4472C4">
                      <a:lumMod val="75000"/>
                    </a:srgbClr>
                  </a:solidFill>
                  <a:effectLst/>
                  <a:uLnTx/>
                  <a:uFillTx/>
                  <a:latin typeface="IBM Plex Sans"/>
                  <a:ea typeface="IBM Plex Sans"/>
                  <a:cs typeface="IBM Plex Sans"/>
                  <a:sym typeface="IBM Plex Sans"/>
                </a:rPr>
                <a:t>Dynamic Resource Allocation (DRA)</a:t>
              </a:r>
            </a:p>
            <a:p>
              <a:pPr marL="0" marR="0" lvl="0" indent="0" algn="ctr" defTabSz="685992" rtl="0" eaLnBrk="1" fontAlgn="auto" latinLnBrk="0" hangingPunct="1">
                <a:lnSpc>
                  <a:spcPct val="100000"/>
                </a:lnSpc>
                <a:spcBef>
                  <a:spcPts val="0"/>
                </a:spcBef>
                <a:spcAft>
                  <a:spcPts val="0"/>
                </a:spcAft>
                <a:buClr>
                  <a:srgbClr val="FFFFFF"/>
                </a:buClr>
                <a:buSzPts val="900"/>
                <a:buFontTx/>
                <a:buNone/>
                <a:tabLst/>
                <a:defRPr/>
              </a:pPr>
              <a:r>
                <a:rPr kumimoji="0" lang="en-US" sz="800" b="1" i="0" u="none" strike="noStrike" kern="1200" cap="none" spc="0" normalizeH="0" baseline="0" noProof="0" dirty="0">
                  <a:ln>
                    <a:noFill/>
                  </a:ln>
                  <a:solidFill>
                    <a:srgbClr val="4472C4">
                      <a:lumMod val="75000"/>
                    </a:srgbClr>
                  </a:solidFill>
                  <a:effectLst/>
                  <a:uLnTx/>
                  <a:uFillTx/>
                  <a:latin typeface="IBM Plex Sans"/>
                  <a:ea typeface="+mn-ea"/>
                  <a:cs typeface="Arial"/>
                  <a:sym typeface="IBM Plex Sans"/>
                </a:rPr>
                <a:t>Control Plane evolution</a:t>
              </a:r>
            </a:p>
            <a:p>
              <a:pPr marL="0" marR="0" lvl="0" indent="0" algn="ctr" defTabSz="685992" rtl="0" eaLnBrk="1" fontAlgn="auto" latinLnBrk="0" hangingPunct="1">
                <a:lnSpc>
                  <a:spcPct val="100000"/>
                </a:lnSpc>
                <a:spcBef>
                  <a:spcPts val="0"/>
                </a:spcBef>
                <a:spcAft>
                  <a:spcPts val="0"/>
                </a:spcAft>
                <a:buClr>
                  <a:srgbClr val="FFFFFF"/>
                </a:buClr>
                <a:buSzPts val="900"/>
                <a:buFontTx/>
                <a:buNone/>
                <a:tabLst/>
                <a:defRPr/>
              </a:pPr>
              <a:r>
                <a:rPr kumimoji="0" lang="en-US" sz="800" b="1" i="0" u="none" strike="noStrike" kern="1200" cap="none" spc="0" normalizeH="0" baseline="0" noProof="0" dirty="0">
                  <a:ln>
                    <a:noFill/>
                  </a:ln>
                  <a:solidFill>
                    <a:srgbClr val="4472C4">
                      <a:lumMod val="75000"/>
                    </a:srgbClr>
                  </a:solidFill>
                  <a:effectLst/>
                  <a:uLnTx/>
                  <a:uFillTx/>
                  <a:latin typeface="IBM Plex Sans"/>
                  <a:ea typeface="+mn-ea"/>
                  <a:cs typeface="Arial"/>
                  <a:sym typeface="IBM Plex Sans"/>
                </a:rPr>
                <a:t>OpenShift Virtualization</a:t>
              </a:r>
            </a:p>
            <a:p>
              <a:pPr marL="0" marR="0" lvl="0" indent="0" algn="ctr" defTabSz="685992" rtl="0" eaLnBrk="1" fontAlgn="auto" latinLnBrk="0" hangingPunct="1">
                <a:lnSpc>
                  <a:spcPct val="100000"/>
                </a:lnSpc>
                <a:spcBef>
                  <a:spcPts val="0"/>
                </a:spcBef>
                <a:spcAft>
                  <a:spcPts val="0"/>
                </a:spcAft>
                <a:buClr>
                  <a:srgbClr val="FFFFFF"/>
                </a:buClr>
                <a:buSzPts val="900"/>
                <a:buFontTx/>
                <a:buNone/>
                <a:tabLst/>
                <a:defRPr/>
              </a:pPr>
              <a:r>
                <a:rPr kumimoji="0" lang="en-US" sz="800" b="1" i="0" u="none" strike="noStrike" kern="1200" cap="none" spc="0" normalizeH="0" baseline="0" noProof="0" dirty="0">
                  <a:ln>
                    <a:noFill/>
                  </a:ln>
                  <a:solidFill>
                    <a:srgbClr val="4472C4">
                      <a:lumMod val="75000"/>
                    </a:srgbClr>
                  </a:solidFill>
                  <a:effectLst/>
                  <a:uLnTx/>
                  <a:uFillTx/>
                  <a:latin typeface="IBM Plex Sans"/>
                  <a:ea typeface="+mn-ea"/>
                  <a:cs typeface="Arial"/>
                  <a:sym typeface="IBM Plex Sans"/>
                </a:rPr>
                <a:t>SDN evolution</a:t>
              </a:r>
              <a:endParaRPr kumimoji="0" sz="1800" b="1" i="0" u="none" strike="noStrike" kern="1200" cap="none" spc="0" normalizeH="0" baseline="0" noProof="0" dirty="0">
                <a:ln>
                  <a:noFill/>
                </a:ln>
                <a:solidFill>
                  <a:srgbClr val="4472C4">
                    <a:lumMod val="75000"/>
                  </a:srgbClr>
                </a:solidFill>
                <a:effectLst/>
                <a:uLnTx/>
                <a:uFillTx/>
                <a:latin typeface="Calibri" panose="020F0502020204030204"/>
                <a:ea typeface="+mn-ea"/>
                <a:cs typeface="Arial"/>
                <a:sym typeface="Arial"/>
              </a:endParaRPr>
            </a:p>
          </p:txBody>
        </p:sp>
        <p:pic>
          <p:nvPicPr>
            <p:cNvPr id="67" name="Google Shape;1037;p9">
              <a:extLst>
                <a:ext uri="{FF2B5EF4-FFF2-40B4-BE49-F238E27FC236}">
                  <a16:creationId xmlns:a16="http://schemas.microsoft.com/office/drawing/2014/main" id="{8F089D55-207B-13D2-64BE-70D5B333A02F}"/>
                </a:ext>
              </a:extLst>
            </p:cNvPr>
            <p:cNvPicPr preferRelativeResize="0"/>
            <p:nvPr/>
          </p:nvPicPr>
          <p:blipFill rotWithShape="1">
            <a:blip r:embed="rId23">
              <a:alphaModFix/>
            </a:blip>
            <a:srcRect/>
            <a:stretch/>
          </p:blipFill>
          <p:spPr>
            <a:xfrm>
              <a:off x="823532" y="3010567"/>
              <a:ext cx="262077" cy="306042"/>
            </a:xfrm>
            <a:prstGeom prst="rect">
              <a:avLst/>
            </a:prstGeom>
            <a:noFill/>
            <a:ln>
              <a:noFill/>
            </a:ln>
          </p:spPr>
        </p:pic>
        <p:pic>
          <p:nvPicPr>
            <p:cNvPr id="68" name="Google Shape;1038;p9" descr="A blue hexagon with a white wheel on it&#10;&#10;Description automatically generated">
              <a:extLst>
                <a:ext uri="{FF2B5EF4-FFF2-40B4-BE49-F238E27FC236}">
                  <a16:creationId xmlns:a16="http://schemas.microsoft.com/office/drawing/2014/main" id="{3FA5EEB1-AF18-E582-4107-97BB914E2D2C}"/>
                </a:ext>
              </a:extLst>
            </p:cNvPr>
            <p:cNvPicPr preferRelativeResize="0"/>
            <p:nvPr/>
          </p:nvPicPr>
          <p:blipFill rotWithShape="1">
            <a:blip r:embed="rId24">
              <a:alphaModFix/>
            </a:blip>
            <a:srcRect t="68244"/>
            <a:stretch/>
          </p:blipFill>
          <p:spPr>
            <a:xfrm>
              <a:off x="1161860" y="3099664"/>
              <a:ext cx="642376" cy="101996"/>
            </a:xfrm>
            <a:prstGeom prst="rect">
              <a:avLst/>
            </a:prstGeom>
            <a:noFill/>
            <a:ln>
              <a:noFill/>
            </a:ln>
          </p:spPr>
        </p:pic>
        <p:sp>
          <p:nvSpPr>
            <p:cNvPr id="69" name="Google Shape;1039;p9">
              <a:extLst>
                <a:ext uri="{FF2B5EF4-FFF2-40B4-BE49-F238E27FC236}">
                  <a16:creationId xmlns:a16="http://schemas.microsoft.com/office/drawing/2014/main" id="{FADC3BCE-7CFE-55E9-1B43-BBAE62BC658C}"/>
                </a:ext>
              </a:extLst>
            </p:cNvPr>
            <p:cNvSpPr/>
            <p:nvPr/>
          </p:nvSpPr>
          <p:spPr>
            <a:xfrm>
              <a:off x="675763" y="3874851"/>
              <a:ext cx="6241640" cy="486619"/>
            </a:xfrm>
            <a:prstGeom prst="rect">
              <a:avLst/>
            </a:prstGeom>
            <a:solidFill>
              <a:srgbClr val="F2F2F2"/>
            </a:solidFill>
            <a:ln>
              <a:noFill/>
            </a:ln>
          </p:spPr>
          <p:txBody>
            <a:bodyPr spcFirstLastPara="1" wrap="square" lIns="91413" tIns="91413" rIns="91413" bIns="91413" anchor="ctr" anchorCtr="0">
              <a:noAutofit/>
            </a:bodyPr>
            <a:lstStyle/>
            <a:p>
              <a:pPr marL="0" marR="0" lvl="0" indent="0" algn="ctr" defTabSz="685992" rtl="0" eaLnBrk="1" fontAlgn="auto" latinLnBrk="0" hangingPunct="1">
                <a:lnSpc>
                  <a:spcPct val="100000"/>
                </a:lnSpc>
                <a:spcBef>
                  <a:spcPts val="0"/>
                </a:spcBef>
                <a:spcAft>
                  <a:spcPts val="0"/>
                </a:spcAft>
                <a:buClr>
                  <a:prstClr val="black"/>
                </a:buClr>
                <a:buSzPts val="1100"/>
                <a:buFontTx/>
                <a:buNone/>
                <a:tabLst/>
                <a:defRPr/>
              </a:pPr>
              <a:endParaRPr kumimoji="0" sz="1050" b="0" i="0" u="none" strike="noStrike" kern="1200" cap="none" spc="0" normalizeH="0" baseline="0" noProof="0">
                <a:ln>
                  <a:noFill/>
                </a:ln>
                <a:solidFill>
                  <a:srgbClr val="FFFFFF"/>
                </a:solidFill>
                <a:effectLst/>
                <a:uLnTx/>
                <a:uFillTx/>
                <a:latin typeface="IBM Plex Sans"/>
                <a:ea typeface="IBM Plex Sans"/>
                <a:cs typeface="IBM Plex Sans"/>
                <a:sym typeface="IBM Plex Sans"/>
              </a:endParaRPr>
            </a:p>
          </p:txBody>
        </p:sp>
        <p:sp>
          <p:nvSpPr>
            <p:cNvPr id="70" name="Google Shape;1040;p9">
              <a:extLst>
                <a:ext uri="{FF2B5EF4-FFF2-40B4-BE49-F238E27FC236}">
                  <a16:creationId xmlns:a16="http://schemas.microsoft.com/office/drawing/2014/main" id="{1381E7C6-4BAA-8780-9246-0648DAAB37F6}"/>
                </a:ext>
              </a:extLst>
            </p:cNvPr>
            <p:cNvSpPr/>
            <p:nvPr/>
          </p:nvSpPr>
          <p:spPr>
            <a:xfrm>
              <a:off x="3698846" y="3977177"/>
              <a:ext cx="585178" cy="246860"/>
            </a:xfrm>
            <a:prstGeom prst="rect">
              <a:avLst/>
            </a:prstGeom>
            <a:solidFill>
              <a:srgbClr val="D8D8D8"/>
            </a:solidFill>
            <a:ln>
              <a:noFill/>
            </a:ln>
          </p:spPr>
          <p:txBody>
            <a:bodyPr spcFirstLastPara="1" wrap="square" lIns="91413" tIns="91413" rIns="91413" bIns="91413" anchor="ctr" anchorCtr="0">
              <a:noAutofit/>
            </a:bodyPr>
            <a:lstStyle/>
            <a:p>
              <a:pPr marL="0" marR="0" lvl="0" indent="0" algn="ctr" defTabSz="685992" rtl="0" eaLnBrk="1" fontAlgn="auto" latinLnBrk="0" hangingPunct="1">
                <a:lnSpc>
                  <a:spcPct val="100000"/>
                </a:lnSpc>
                <a:spcBef>
                  <a:spcPts val="0"/>
                </a:spcBef>
                <a:spcAft>
                  <a:spcPts val="0"/>
                </a:spcAft>
                <a:buClr>
                  <a:srgbClr val="000000"/>
                </a:buClr>
                <a:buSzPts val="1000"/>
                <a:buFontTx/>
                <a:buNone/>
                <a:tabLst/>
                <a:defRPr/>
              </a:pPr>
              <a:r>
                <a:rPr kumimoji="0" lang="en-US" sz="900" b="1" i="0" u="none" strike="noStrike" kern="1200" cap="none" spc="0" normalizeH="0" baseline="0" noProof="0">
                  <a:ln>
                    <a:noFill/>
                  </a:ln>
                  <a:solidFill>
                    <a:srgbClr val="000000"/>
                  </a:solidFill>
                  <a:effectLst/>
                  <a:uLnTx/>
                  <a:uFillTx/>
                  <a:latin typeface="Red Hat Display ExtraBold"/>
                  <a:ea typeface="Red Hat Display ExtraBold"/>
                  <a:cs typeface="Red Hat Display ExtraBold"/>
                  <a:sym typeface="Red Hat Display ExtraBold"/>
                </a:rPr>
                <a:t>OS</a:t>
              </a:r>
              <a:endParaRPr kumimoji="0" sz="900" b="1" i="0" u="none" strike="noStrike" kern="1200" cap="none" spc="0" normalizeH="0" baseline="0" noProof="0">
                <a:ln>
                  <a:noFill/>
                </a:ln>
                <a:solidFill>
                  <a:srgbClr val="FFFFFF"/>
                </a:solidFill>
                <a:effectLst/>
                <a:uLnTx/>
                <a:uFillTx/>
                <a:latin typeface="Red Hat Display ExtraBold"/>
                <a:ea typeface="Red Hat Display ExtraBold"/>
                <a:cs typeface="Red Hat Display ExtraBold"/>
                <a:sym typeface="Red Hat Display ExtraBold"/>
              </a:endParaRPr>
            </a:p>
          </p:txBody>
        </p:sp>
        <p:pic>
          <p:nvPicPr>
            <p:cNvPr id="71" name="Google Shape;1041;p9">
              <a:extLst>
                <a:ext uri="{FF2B5EF4-FFF2-40B4-BE49-F238E27FC236}">
                  <a16:creationId xmlns:a16="http://schemas.microsoft.com/office/drawing/2014/main" id="{B40FA5FC-B735-85B2-5B7B-64710E73F4E3}"/>
                </a:ext>
              </a:extLst>
            </p:cNvPr>
            <p:cNvPicPr preferRelativeResize="0"/>
            <p:nvPr/>
          </p:nvPicPr>
          <p:blipFill rotWithShape="1">
            <a:blip r:embed="rId25">
              <a:alphaModFix/>
            </a:blip>
            <a:srcRect/>
            <a:stretch/>
          </p:blipFill>
          <p:spPr>
            <a:xfrm>
              <a:off x="837562" y="3979185"/>
              <a:ext cx="242057" cy="242057"/>
            </a:xfrm>
            <a:prstGeom prst="rect">
              <a:avLst/>
            </a:prstGeom>
            <a:noFill/>
            <a:ln>
              <a:noFill/>
            </a:ln>
          </p:spPr>
        </p:pic>
        <p:sp>
          <p:nvSpPr>
            <p:cNvPr id="72" name="Google Shape;1042;p9">
              <a:extLst>
                <a:ext uri="{FF2B5EF4-FFF2-40B4-BE49-F238E27FC236}">
                  <a16:creationId xmlns:a16="http://schemas.microsoft.com/office/drawing/2014/main" id="{B334216F-F078-142B-F9BA-F34D8338ED53}"/>
                </a:ext>
              </a:extLst>
            </p:cNvPr>
            <p:cNvSpPr txBox="1"/>
            <p:nvPr/>
          </p:nvSpPr>
          <p:spPr>
            <a:xfrm>
              <a:off x="2267060" y="3977385"/>
              <a:ext cx="585178" cy="217205"/>
            </a:xfrm>
            <a:prstGeom prst="rect">
              <a:avLst/>
            </a:prstGeom>
            <a:noFill/>
            <a:ln>
              <a:noFill/>
            </a:ln>
          </p:spPr>
          <p:txBody>
            <a:bodyPr spcFirstLastPara="1" wrap="square" lIns="0" tIns="0" rIns="0" bIns="0" anchor="ctr" anchorCtr="0">
              <a:noAutofit/>
            </a:bodyPr>
            <a:lstStyle/>
            <a:p>
              <a:pPr marL="0" marR="0" lvl="0" indent="0" algn="ctr" defTabSz="685992" rtl="0" eaLnBrk="1" fontAlgn="auto" latinLnBrk="0" hangingPunct="1">
                <a:lnSpc>
                  <a:spcPct val="100000"/>
                </a:lnSpc>
                <a:spcBef>
                  <a:spcPts val="0"/>
                </a:spcBef>
                <a:spcAft>
                  <a:spcPts val="0"/>
                </a:spcAft>
                <a:buClr>
                  <a:srgbClr val="191919"/>
                </a:buClr>
                <a:buSzPts val="900"/>
                <a:buFontTx/>
                <a:buNone/>
                <a:tabLst/>
                <a:defRPr/>
              </a:pPr>
              <a:endParaRPr kumimoji="0" sz="800" b="1" i="0" u="none" strike="noStrike" kern="1200" cap="none" spc="0" normalizeH="0" baseline="0" noProof="0">
                <a:ln>
                  <a:noFill/>
                </a:ln>
                <a:solidFill>
                  <a:srgbClr val="000000"/>
                </a:solidFill>
                <a:effectLst/>
                <a:uLnTx/>
                <a:uFillTx/>
                <a:latin typeface="Red Hat Display SemiBold"/>
                <a:ea typeface="Red Hat Display SemiBold"/>
                <a:cs typeface="Red Hat Display SemiBold"/>
                <a:sym typeface="Red Hat Display SemiBold"/>
              </a:endParaRPr>
            </a:p>
          </p:txBody>
        </p:sp>
        <p:sp>
          <p:nvSpPr>
            <p:cNvPr id="73" name="Google Shape;1043;p9">
              <a:extLst>
                <a:ext uri="{FF2B5EF4-FFF2-40B4-BE49-F238E27FC236}">
                  <a16:creationId xmlns:a16="http://schemas.microsoft.com/office/drawing/2014/main" id="{5A573DDA-54EA-71FF-C03F-317A3AEE58C3}"/>
                </a:ext>
              </a:extLst>
            </p:cNvPr>
            <p:cNvSpPr txBox="1"/>
            <p:nvPr/>
          </p:nvSpPr>
          <p:spPr>
            <a:xfrm>
              <a:off x="1184800" y="3951449"/>
              <a:ext cx="637831" cy="304105"/>
            </a:xfrm>
            <a:prstGeom prst="rect">
              <a:avLst/>
            </a:prstGeom>
            <a:noFill/>
            <a:ln>
              <a:noFill/>
            </a:ln>
          </p:spPr>
          <p:txBody>
            <a:bodyPr spcFirstLastPara="1" wrap="square" lIns="0" tIns="0" rIns="0" bIns="0" anchor="ctr" anchorCtr="0">
              <a:noAutofit/>
            </a:bodyPr>
            <a:lstStyle/>
            <a:p>
              <a:pPr marL="0" marR="0" lvl="0" indent="0" algn="l" defTabSz="685992" rtl="0" eaLnBrk="1" fontAlgn="auto" latinLnBrk="0" hangingPunct="1">
                <a:lnSpc>
                  <a:spcPct val="100000"/>
                </a:lnSpc>
                <a:spcBef>
                  <a:spcPts val="0"/>
                </a:spcBef>
                <a:spcAft>
                  <a:spcPts val="0"/>
                </a:spcAft>
                <a:buClr>
                  <a:srgbClr val="000000"/>
                </a:buClr>
                <a:buSzPts val="1100"/>
                <a:buFontTx/>
                <a:buNone/>
                <a:tabLst/>
                <a:defRPr/>
              </a:pPr>
              <a:r>
                <a:rPr kumimoji="0" lang="en-US" sz="1050" b="1" i="0" u="none" strike="noStrike" kern="1200" cap="none" spc="0" normalizeH="0" baseline="0" noProof="0">
                  <a:ln>
                    <a:noFill/>
                  </a:ln>
                  <a:solidFill>
                    <a:srgbClr val="000000"/>
                  </a:solidFill>
                  <a:effectLst/>
                  <a:uLnTx/>
                  <a:uFillTx/>
                  <a:latin typeface="Red Hat Display SemiBold"/>
                  <a:ea typeface="Red Hat Display SemiBold"/>
                  <a:cs typeface="Red Hat Display SemiBold"/>
                  <a:sym typeface="Red Hat Display SemiBold"/>
                </a:rPr>
                <a:t>Linux</a:t>
              </a:r>
              <a:endParaRPr kumimoji="0" sz="18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74" name="Google Shape;1044;p9">
              <a:extLst>
                <a:ext uri="{FF2B5EF4-FFF2-40B4-BE49-F238E27FC236}">
                  <a16:creationId xmlns:a16="http://schemas.microsoft.com/office/drawing/2014/main" id="{F22E57BB-CDCD-D3B4-E11E-934FCC0E2DDB}"/>
                </a:ext>
              </a:extLst>
            </p:cNvPr>
            <p:cNvSpPr/>
            <p:nvPr/>
          </p:nvSpPr>
          <p:spPr>
            <a:xfrm>
              <a:off x="4353957" y="3977177"/>
              <a:ext cx="585178" cy="246860"/>
            </a:xfrm>
            <a:prstGeom prst="rect">
              <a:avLst/>
            </a:prstGeom>
            <a:solidFill>
              <a:srgbClr val="D8D8D8"/>
            </a:solidFill>
            <a:ln>
              <a:noFill/>
            </a:ln>
          </p:spPr>
          <p:txBody>
            <a:bodyPr spcFirstLastPara="1" wrap="square" lIns="91413" tIns="91413" rIns="91413" bIns="91413" anchor="ctr" anchorCtr="0">
              <a:noAutofit/>
            </a:bodyPr>
            <a:lstStyle/>
            <a:p>
              <a:pPr marL="0" marR="0" lvl="0" indent="0" algn="ctr" defTabSz="685992" rtl="0" eaLnBrk="1" fontAlgn="auto" latinLnBrk="0" hangingPunct="1">
                <a:lnSpc>
                  <a:spcPct val="100000"/>
                </a:lnSpc>
                <a:spcBef>
                  <a:spcPts val="0"/>
                </a:spcBef>
                <a:spcAft>
                  <a:spcPts val="0"/>
                </a:spcAft>
                <a:buClr>
                  <a:srgbClr val="000000"/>
                </a:buClr>
                <a:buSzPts val="1000"/>
                <a:buFontTx/>
                <a:buNone/>
                <a:tabLst/>
                <a:defRPr/>
              </a:pPr>
              <a:r>
                <a:rPr kumimoji="0" lang="en-US" sz="900" b="1" i="0" u="none" strike="noStrike" kern="1200" cap="none" spc="0" normalizeH="0" baseline="0" noProof="0">
                  <a:ln>
                    <a:noFill/>
                  </a:ln>
                  <a:solidFill>
                    <a:srgbClr val="000000"/>
                  </a:solidFill>
                  <a:effectLst/>
                  <a:uLnTx/>
                  <a:uFillTx/>
                  <a:latin typeface="Red Hat Display ExtraBold"/>
                  <a:ea typeface="Red Hat Display ExtraBold"/>
                  <a:cs typeface="Red Hat Display ExtraBold"/>
                  <a:sym typeface="Red Hat Display ExtraBold"/>
                </a:rPr>
                <a:t>OS</a:t>
              </a:r>
              <a:endParaRPr kumimoji="0" sz="900" b="1" i="0" u="none" strike="noStrike" kern="1200" cap="none" spc="0" normalizeH="0" baseline="0" noProof="0">
                <a:ln>
                  <a:noFill/>
                </a:ln>
                <a:solidFill>
                  <a:srgbClr val="FFFFFF"/>
                </a:solidFill>
                <a:effectLst/>
                <a:uLnTx/>
                <a:uFillTx/>
                <a:latin typeface="Red Hat Display ExtraBold"/>
                <a:ea typeface="Red Hat Display ExtraBold"/>
                <a:cs typeface="Red Hat Display ExtraBold"/>
                <a:sym typeface="Red Hat Display ExtraBold"/>
              </a:endParaRPr>
            </a:p>
          </p:txBody>
        </p:sp>
        <p:sp>
          <p:nvSpPr>
            <p:cNvPr id="75" name="Google Shape;1045;p9">
              <a:extLst>
                <a:ext uri="{FF2B5EF4-FFF2-40B4-BE49-F238E27FC236}">
                  <a16:creationId xmlns:a16="http://schemas.microsoft.com/office/drawing/2014/main" id="{A58FA696-F92F-E5E5-6C4E-32380B9AC466}"/>
                </a:ext>
              </a:extLst>
            </p:cNvPr>
            <p:cNvSpPr/>
            <p:nvPr/>
          </p:nvSpPr>
          <p:spPr>
            <a:xfrm>
              <a:off x="5021773" y="3977177"/>
              <a:ext cx="585178" cy="246860"/>
            </a:xfrm>
            <a:prstGeom prst="rect">
              <a:avLst/>
            </a:prstGeom>
            <a:solidFill>
              <a:srgbClr val="D8D8D8"/>
            </a:solidFill>
            <a:ln>
              <a:noFill/>
            </a:ln>
          </p:spPr>
          <p:txBody>
            <a:bodyPr spcFirstLastPara="1" wrap="square" lIns="91413" tIns="91413" rIns="91413" bIns="91413" anchor="ctr" anchorCtr="0">
              <a:noAutofit/>
            </a:bodyPr>
            <a:lstStyle/>
            <a:p>
              <a:pPr marL="0" marR="0" lvl="0" indent="0" algn="ctr" defTabSz="685992" rtl="0" eaLnBrk="1" fontAlgn="auto" latinLnBrk="0" hangingPunct="1">
                <a:lnSpc>
                  <a:spcPct val="100000"/>
                </a:lnSpc>
                <a:spcBef>
                  <a:spcPts val="0"/>
                </a:spcBef>
                <a:spcAft>
                  <a:spcPts val="0"/>
                </a:spcAft>
                <a:buClr>
                  <a:srgbClr val="000000"/>
                </a:buClr>
                <a:buSzPts val="1000"/>
                <a:buFontTx/>
                <a:buNone/>
                <a:tabLst/>
                <a:defRPr/>
              </a:pPr>
              <a:r>
                <a:rPr kumimoji="0" lang="en-US" sz="900" b="1" i="0" u="none" strike="noStrike" kern="1200" cap="none" spc="0" normalizeH="0" baseline="0" noProof="0">
                  <a:ln>
                    <a:noFill/>
                  </a:ln>
                  <a:solidFill>
                    <a:srgbClr val="000000"/>
                  </a:solidFill>
                  <a:effectLst/>
                  <a:uLnTx/>
                  <a:uFillTx/>
                  <a:latin typeface="Red Hat Display ExtraBold"/>
                  <a:ea typeface="Red Hat Display ExtraBold"/>
                  <a:cs typeface="Red Hat Display ExtraBold"/>
                  <a:sym typeface="Red Hat Display ExtraBold"/>
                </a:rPr>
                <a:t>OS</a:t>
              </a:r>
              <a:endParaRPr kumimoji="0" sz="900" b="1" i="0" u="none" strike="noStrike" kern="1200" cap="none" spc="0" normalizeH="0" baseline="0" noProof="0">
                <a:ln>
                  <a:noFill/>
                </a:ln>
                <a:solidFill>
                  <a:srgbClr val="FFFFFF"/>
                </a:solidFill>
                <a:effectLst/>
                <a:uLnTx/>
                <a:uFillTx/>
                <a:latin typeface="Red Hat Display ExtraBold"/>
                <a:ea typeface="Red Hat Display ExtraBold"/>
                <a:cs typeface="Red Hat Display ExtraBold"/>
                <a:sym typeface="Red Hat Display ExtraBold"/>
              </a:endParaRPr>
            </a:p>
          </p:txBody>
        </p:sp>
        <p:sp>
          <p:nvSpPr>
            <p:cNvPr id="76" name="Google Shape;1046;p9">
              <a:extLst>
                <a:ext uri="{FF2B5EF4-FFF2-40B4-BE49-F238E27FC236}">
                  <a16:creationId xmlns:a16="http://schemas.microsoft.com/office/drawing/2014/main" id="{4C403B16-AADB-8FF6-4CD1-6F1B52613D5C}"/>
                </a:ext>
              </a:extLst>
            </p:cNvPr>
            <p:cNvSpPr/>
            <p:nvPr/>
          </p:nvSpPr>
          <p:spPr>
            <a:xfrm>
              <a:off x="6245785" y="3977177"/>
              <a:ext cx="585178" cy="246860"/>
            </a:xfrm>
            <a:prstGeom prst="rect">
              <a:avLst/>
            </a:prstGeom>
            <a:solidFill>
              <a:srgbClr val="D8D8D8"/>
            </a:solidFill>
            <a:ln>
              <a:noFill/>
            </a:ln>
          </p:spPr>
          <p:txBody>
            <a:bodyPr spcFirstLastPara="1" wrap="square" lIns="91413" tIns="91413" rIns="91413" bIns="91413" anchor="ctr" anchorCtr="0">
              <a:noAutofit/>
            </a:bodyPr>
            <a:lstStyle/>
            <a:p>
              <a:pPr marL="0" marR="0" lvl="0" indent="0" algn="ctr" defTabSz="685992" rtl="0" eaLnBrk="1" fontAlgn="auto" latinLnBrk="0" hangingPunct="1">
                <a:lnSpc>
                  <a:spcPct val="100000"/>
                </a:lnSpc>
                <a:spcBef>
                  <a:spcPts val="0"/>
                </a:spcBef>
                <a:spcAft>
                  <a:spcPts val="0"/>
                </a:spcAft>
                <a:buClr>
                  <a:srgbClr val="000000"/>
                </a:buClr>
                <a:buSzPts val="1000"/>
                <a:buFontTx/>
                <a:buNone/>
                <a:tabLst/>
                <a:defRPr/>
              </a:pPr>
              <a:r>
                <a:rPr kumimoji="0" lang="en-US" sz="900" b="1" i="0" u="none" strike="noStrike" kern="1200" cap="none" spc="0" normalizeH="0" baseline="0" noProof="0">
                  <a:ln>
                    <a:noFill/>
                  </a:ln>
                  <a:solidFill>
                    <a:srgbClr val="000000"/>
                  </a:solidFill>
                  <a:effectLst/>
                  <a:uLnTx/>
                  <a:uFillTx/>
                  <a:latin typeface="Red Hat Display ExtraBold"/>
                  <a:ea typeface="Red Hat Display ExtraBold"/>
                  <a:cs typeface="Red Hat Display ExtraBold"/>
                  <a:sym typeface="Red Hat Display ExtraBold"/>
                </a:rPr>
                <a:t>OS</a:t>
              </a:r>
              <a:endParaRPr kumimoji="0" sz="900" b="1" i="0" u="none" strike="noStrike" kern="1200" cap="none" spc="0" normalizeH="0" baseline="0" noProof="0">
                <a:ln>
                  <a:noFill/>
                </a:ln>
                <a:solidFill>
                  <a:srgbClr val="FFFFFF"/>
                </a:solidFill>
                <a:effectLst/>
                <a:uLnTx/>
                <a:uFillTx/>
                <a:latin typeface="Red Hat Display ExtraBold"/>
                <a:ea typeface="Red Hat Display ExtraBold"/>
                <a:cs typeface="Red Hat Display ExtraBold"/>
                <a:sym typeface="Red Hat Display ExtraBold"/>
              </a:endParaRPr>
            </a:p>
          </p:txBody>
        </p:sp>
        <p:sp>
          <p:nvSpPr>
            <p:cNvPr id="77" name="Google Shape;1047;p9">
              <a:extLst>
                <a:ext uri="{FF2B5EF4-FFF2-40B4-BE49-F238E27FC236}">
                  <a16:creationId xmlns:a16="http://schemas.microsoft.com/office/drawing/2014/main" id="{F5D90F1A-881B-AD82-C53F-295A8F35F40C}"/>
                </a:ext>
              </a:extLst>
            </p:cNvPr>
            <p:cNvSpPr txBox="1"/>
            <p:nvPr/>
          </p:nvSpPr>
          <p:spPr>
            <a:xfrm>
              <a:off x="5864217" y="3988025"/>
              <a:ext cx="151198" cy="213156"/>
            </a:xfrm>
            <a:prstGeom prst="rect">
              <a:avLst/>
            </a:prstGeom>
            <a:noFill/>
            <a:ln>
              <a:noFill/>
            </a:ln>
          </p:spPr>
          <p:txBody>
            <a:bodyPr spcFirstLastPara="1" wrap="square" lIns="0" tIns="0" rIns="0" bIns="0" anchor="t" anchorCtr="0">
              <a:noAutofit/>
            </a:bodyPr>
            <a:lstStyle/>
            <a:p>
              <a:pPr marL="0" marR="0" lvl="0" indent="0" algn="ctr" defTabSz="685992" rtl="0" eaLnBrk="1" fontAlgn="auto" latinLnBrk="0" hangingPunct="1">
                <a:lnSpc>
                  <a:spcPct val="100000"/>
                </a:lnSpc>
                <a:spcBef>
                  <a:spcPts val="0"/>
                </a:spcBef>
                <a:spcAft>
                  <a:spcPts val="0"/>
                </a:spcAft>
                <a:buClr>
                  <a:srgbClr val="BFBFBF"/>
                </a:buClr>
                <a:buSzPts val="1200"/>
                <a:buFontTx/>
                <a:buNone/>
                <a:tabLst/>
                <a:defRPr/>
              </a:pPr>
              <a:r>
                <a:rPr kumimoji="0" lang="en-US" sz="1100" b="0" i="0" u="none" strike="noStrike" kern="1200" cap="none" spc="0" normalizeH="0" baseline="0" noProof="0">
                  <a:ln>
                    <a:noFill/>
                  </a:ln>
                  <a:solidFill>
                    <a:srgbClr val="BFBFBF"/>
                  </a:solidFill>
                  <a:effectLst/>
                  <a:uLnTx/>
                  <a:uFillTx/>
                  <a:latin typeface="IBM Plex Sans"/>
                  <a:ea typeface="IBM Plex Sans"/>
                  <a:cs typeface="IBM Plex Sans"/>
                  <a:sym typeface="IBM Plex Sans"/>
                </a:rPr>
                <a:t>…</a:t>
              </a:r>
              <a:endParaRPr kumimoji="0" sz="1800" b="0" i="0" u="none" strike="noStrike" kern="1200" cap="none" spc="0" normalizeH="0" baseline="0" noProof="0">
                <a:ln>
                  <a:noFill/>
                </a:ln>
                <a:solidFill>
                  <a:srgbClr val="BFBFBF"/>
                </a:solidFill>
                <a:effectLst/>
                <a:uLnTx/>
                <a:uFillTx/>
                <a:latin typeface="IBM Plex Sans"/>
                <a:ea typeface="IBM Plex Sans"/>
                <a:cs typeface="IBM Plex Sans"/>
                <a:sym typeface="IBM Plex Sans"/>
              </a:endParaRPr>
            </a:p>
          </p:txBody>
        </p:sp>
        <p:sp>
          <p:nvSpPr>
            <p:cNvPr id="78" name="Google Shape;1048;p9">
              <a:extLst>
                <a:ext uri="{FF2B5EF4-FFF2-40B4-BE49-F238E27FC236}">
                  <a16:creationId xmlns:a16="http://schemas.microsoft.com/office/drawing/2014/main" id="{AB2AAE45-8B71-44AD-D950-72954B4E75E2}"/>
                </a:ext>
              </a:extLst>
            </p:cNvPr>
            <p:cNvSpPr txBox="1"/>
            <p:nvPr/>
          </p:nvSpPr>
          <p:spPr>
            <a:xfrm>
              <a:off x="3271004" y="3977177"/>
              <a:ext cx="151198" cy="213156"/>
            </a:xfrm>
            <a:prstGeom prst="rect">
              <a:avLst/>
            </a:prstGeom>
            <a:noFill/>
            <a:ln>
              <a:noFill/>
            </a:ln>
          </p:spPr>
          <p:txBody>
            <a:bodyPr spcFirstLastPara="1" wrap="square" lIns="0" tIns="0" rIns="0" bIns="0" anchor="t" anchorCtr="0">
              <a:noAutofit/>
            </a:bodyPr>
            <a:lstStyle/>
            <a:p>
              <a:pPr marL="0" marR="0" lvl="0" indent="0" algn="ctr" defTabSz="685992" rtl="0" eaLnBrk="1" fontAlgn="auto" latinLnBrk="0" hangingPunct="1">
                <a:lnSpc>
                  <a:spcPct val="100000"/>
                </a:lnSpc>
                <a:spcBef>
                  <a:spcPts val="0"/>
                </a:spcBef>
                <a:spcAft>
                  <a:spcPts val="0"/>
                </a:spcAft>
                <a:buClr>
                  <a:srgbClr val="BFBFBF"/>
                </a:buClr>
                <a:buSzPts val="1200"/>
                <a:buFontTx/>
                <a:buNone/>
                <a:tabLst/>
                <a:defRPr/>
              </a:pPr>
              <a:r>
                <a:rPr kumimoji="0" lang="en-US" sz="1100" b="0" i="0" u="none" strike="noStrike" kern="1200" cap="none" spc="0" normalizeH="0" baseline="0" noProof="0">
                  <a:ln>
                    <a:noFill/>
                  </a:ln>
                  <a:solidFill>
                    <a:srgbClr val="BFBFBF"/>
                  </a:solidFill>
                  <a:effectLst/>
                  <a:uLnTx/>
                  <a:uFillTx/>
                  <a:latin typeface="IBM Plex Sans"/>
                  <a:ea typeface="IBM Plex Sans"/>
                  <a:cs typeface="IBM Plex Sans"/>
                  <a:sym typeface="IBM Plex Sans"/>
                </a:rPr>
                <a:t>…</a:t>
              </a:r>
              <a:endParaRPr kumimoji="0" sz="1800" b="0" i="0" u="none" strike="noStrike" kern="1200" cap="none" spc="0" normalizeH="0" baseline="0" noProof="0">
                <a:ln>
                  <a:noFill/>
                </a:ln>
                <a:solidFill>
                  <a:srgbClr val="BFBFBF"/>
                </a:solidFill>
                <a:effectLst/>
                <a:uLnTx/>
                <a:uFillTx/>
                <a:latin typeface="IBM Plex Sans"/>
                <a:ea typeface="IBM Plex Sans"/>
                <a:cs typeface="IBM Plex Sans"/>
                <a:sym typeface="IBM Plex Sans"/>
              </a:endParaRPr>
            </a:p>
          </p:txBody>
        </p:sp>
        <p:pic>
          <p:nvPicPr>
            <p:cNvPr id="81" name="Google Shape;1056;p9">
              <a:extLst>
                <a:ext uri="{FF2B5EF4-FFF2-40B4-BE49-F238E27FC236}">
                  <a16:creationId xmlns:a16="http://schemas.microsoft.com/office/drawing/2014/main" id="{55451876-BDB8-28D6-7BCD-F2AFED2D2A0B}"/>
                </a:ext>
              </a:extLst>
            </p:cNvPr>
            <p:cNvPicPr preferRelativeResize="0"/>
            <p:nvPr/>
          </p:nvPicPr>
          <p:blipFill rotWithShape="1">
            <a:blip r:embed="rId18">
              <a:alphaModFix/>
            </a:blip>
            <a:srcRect/>
            <a:stretch/>
          </p:blipFill>
          <p:spPr>
            <a:xfrm>
              <a:off x="3394394" y="1709148"/>
              <a:ext cx="655540" cy="327770"/>
            </a:xfrm>
            <a:prstGeom prst="rect">
              <a:avLst/>
            </a:prstGeom>
            <a:noFill/>
            <a:ln>
              <a:noFill/>
            </a:ln>
          </p:spPr>
        </p:pic>
        <p:sp>
          <p:nvSpPr>
            <p:cNvPr id="83" name="Google Shape;1039;p9">
              <a:extLst>
                <a:ext uri="{FF2B5EF4-FFF2-40B4-BE49-F238E27FC236}">
                  <a16:creationId xmlns:a16="http://schemas.microsoft.com/office/drawing/2014/main" id="{3C263227-657B-E7F7-844D-DBD6F9200061}"/>
                </a:ext>
              </a:extLst>
            </p:cNvPr>
            <p:cNvSpPr/>
            <p:nvPr/>
          </p:nvSpPr>
          <p:spPr>
            <a:xfrm>
              <a:off x="675763" y="3546841"/>
              <a:ext cx="6241639" cy="284033"/>
            </a:xfrm>
            <a:prstGeom prst="rect">
              <a:avLst/>
            </a:prstGeom>
            <a:solidFill>
              <a:schemeClr val="bg1">
                <a:lumMod val="85000"/>
              </a:schemeClr>
            </a:solidFill>
            <a:ln>
              <a:noFill/>
            </a:ln>
          </p:spPr>
          <p:txBody>
            <a:bodyPr spcFirstLastPara="1" wrap="square" lIns="91413" tIns="91413" rIns="91413" bIns="91413" anchor="ctr" anchorCtr="0">
              <a:noAutofit/>
            </a:bodyPr>
            <a:lstStyle/>
            <a:p>
              <a:pPr marL="0" marR="0" lvl="0" indent="0" algn="ctr" defTabSz="685992" rtl="0" eaLnBrk="1" fontAlgn="auto" latinLnBrk="0" hangingPunct="1">
                <a:lnSpc>
                  <a:spcPct val="100000"/>
                </a:lnSpc>
                <a:spcBef>
                  <a:spcPts val="0"/>
                </a:spcBef>
                <a:spcAft>
                  <a:spcPts val="0"/>
                </a:spcAft>
                <a:buClr>
                  <a:prstClr val="black"/>
                </a:buClr>
                <a:buSzPts val="1100"/>
                <a:buFontTx/>
                <a:buNone/>
                <a:tabLst/>
                <a:defRPr/>
              </a:pPr>
              <a:r>
                <a:rPr kumimoji="0" lang="en-US" sz="900" b="0" i="0" u="none" strike="noStrike" kern="1200" cap="none" spc="0" normalizeH="0" baseline="0" noProof="0">
                  <a:ln>
                    <a:noFill/>
                  </a:ln>
                  <a:solidFill>
                    <a:prstClr val="black"/>
                  </a:solidFill>
                  <a:effectLst/>
                  <a:uLnTx/>
                  <a:uFillTx/>
                  <a:latin typeface="IBM Plex Sans"/>
                  <a:ea typeface="IBM Plex Sans"/>
                  <a:cs typeface="IBM Plex Sans"/>
                  <a:sym typeface="IBM Plex Sans"/>
                </a:rPr>
                <a:t>Hardware Programming APIs</a:t>
              </a:r>
              <a:endParaRPr kumimoji="0" sz="900" b="0" i="0" u="none" strike="noStrike" kern="1200" cap="none" spc="0" normalizeH="0" baseline="0" noProof="0">
                <a:ln>
                  <a:noFill/>
                </a:ln>
                <a:solidFill>
                  <a:prstClr val="black"/>
                </a:solidFill>
                <a:effectLst/>
                <a:uLnTx/>
                <a:uFillTx/>
                <a:latin typeface="IBM Plex Sans"/>
                <a:ea typeface="IBM Plex Sans"/>
                <a:cs typeface="IBM Plex Sans"/>
                <a:sym typeface="IBM Plex Sans"/>
              </a:endParaRPr>
            </a:p>
          </p:txBody>
        </p:sp>
        <p:pic>
          <p:nvPicPr>
            <p:cNvPr id="84" name="Graphic 83">
              <a:extLst>
                <a:ext uri="{FF2B5EF4-FFF2-40B4-BE49-F238E27FC236}">
                  <a16:creationId xmlns:a16="http://schemas.microsoft.com/office/drawing/2014/main" id="{96E1F20E-71CB-4FF0-4925-ACACB71173E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30225" y="3576129"/>
              <a:ext cx="233165" cy="233165"/>
            </a:xfrm>
            <a:prstGeom prst="rect">
              <a:avLst/>
            </a:prstGeom>
          </p:spPr>
        </p:pic>
      </p:grpSp>
      <p:sp>
        <p:nvSpPr>
          <p:cNvPr id="12" name="Title 1">
            <a:extLst>
              <a:ext uri="{FF2B5EF4-FFF2-40B4-BE49-F238E27FC236}">
                <a16:creationId xmlns:a16="http://schemas.microsoft.com/office/drawing/2014/main" id="{D8E54EEB-8F21-4B49-4ACA-46B66E66F2FB}"/>
              </a:ext>
            </a:extLst>
          </p:cNvPr>
          <p:cNvSpPr txBox="1">
            <a:spLocks/>
          </p:cNvSpPr>
          <p:nvPr/>
        </p:nvSpPr>
        <p:spPr>
          <a:xfrm>
            <a:off x="152975" y="133668"/>
            <a:ext cx="4141693" cy="8045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marR="0" lvl="0" indent="0" algn="l" defTabSz="914411"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Light"/>
                <a:cs typeface="Arial" panose="020B0604020202020204" pitchFamily="34" charset="0"/>
                <a:sym typeface="Arial"/>
              </a:rPr>
              <a:t>Technology Stack Based on </a:t>
            </a:r>
            <a:r>
              <a:rPr kumimoji="0" lang="en-US" sz="2400" b="1" i="0" u="none" strike="noStrike" kern="0" cap="none" spc="0" normalizeH="0" baseline="0" noProof="0" dirty="0">
                <a:ln>
                  <a:noFill/>
                </a:ln>
                <a:solidFill>
                  <a:srgbClr val="000000"/>
                </a:solidFill>
                <a:effectLst/>
                <a:uLnTx/>
                <a:uFillTx/>
                <a:latin typeface="IBM Plex Sans Light"/>
                <a:cs typeface="Arial" panose="020B0604020202020204" pitchFamily="34" charset="0"/>
                <a:sym typeface="Arial"/>
              </a:rPr>
              <a:t>Open Source</a:t>
            </a:r>
          </a:p>
        </p:txBody>
      </p:sp>
      <p:pic>
        <p:nvPicPr>
          <p:cNvPr id="8" name="Picture 7">
            <a:extLst>
              <a:ext uri="{FF2B5EF4-FFF2-40B4-BE49-F238E27FC236}">
                <a16:creationId xmlns:a16="http://schemas.microsoft.com/office/drawing/2014/main" id="{FF1AD5C5-81C0-CD28-1F07-91FC1A4E1DF7}"/>
              </a:ext>
            </a:extLst>
          </p:cNvPr>
          <p:cNvPicPr>
            <a:picLocks noChangeAspect="1"/>
          </p:cNvPicPr>
          <p:nvPr/>
        </p:nvPicPr>
        <p:blipFill>
          <a:blip r:embed="rId28"/>
          <a:stretch>
            <a:fillRect/>
          </a:stretch>
        </p:blipFill>
        <p:spPr>
          <a:xfrm>
            <a:off x="5008372" y="272232"/>
            <a:ext cx="2115845" cy="673224"/>
          </a:xfrm>
          <a:prstGeom prst="rect">
            <a:avLst/>
          </a:prstGeom>
          <a:ln>
            <a:solidFill>
              <a:schemeClr val="bg1">
                <a:lumMod val="65000"/>
              </a:schemeClr>
            </a:solidFill>
          </a:ln>
        </p:spPr>
      </p:pic>
      <p:sp>
        <p:nvSpPr>
          <p:cNvPr id="27" name="Rectangle 26">
            <a:extLst>
              <a:ext uri="{FF2B5EF4-FFF2-40B4-BE49-F238E27FC236}">
                <a16:creationId xmlns:a16="http://schemas.microsoft.com/office/drawing/2014/main" id="{D3355920-8C3E-EC44-EAEE-F2A6DFFAB41B}"/>
              </a:ext>
            </a:extLst>
          </p:cNvPr>
          <p:cNvSpPr/>
          <p:nvPr/>
        </p:nvSpPr>
        <p:spPr bwMode="auto">
          <a:xfrm>
            <a:off x="7272715" y="276320"/>
            <a:ext cx="1695854" cy="4771182"/>
          </a:xfrm>
          <a:prstGeom prst="rect">
            <a:avLst/>
          </a:prstGeom>
          <a:solidFill>
            <a:srgbClr val="009D9A"/>
          </a:solidFill>
          <a:ln w="28575" cap="flat" cmpd="sng" algn="ctr">
            <a:solidFill>
              <a:schemeClr val="bg1"/>
            </a:solidFill>
            <a:prstDash val="solid"/>
            <a:headEnd type="none" w="med" len="med"/>
            <a:tailEnd type="none" w="med" len="med"/>
          </a:ln>
          <a:effectLst/>
        </p:spPr>
        <p:txBody>
          <a:bodyPr vert="horz" wrap="square" lIns="34281" tIns="34281" rIns="34281" bIns="34281" numCol="1" rtlCol="0" anchor="t" anchorCtr="0" compatLnSpc="1">
            <a:prstTxWarp prst="textNoShape">
              <a:avLst/>
            </a:prstTxWarp>
          </a:bodyPr>
          <a:lstStyle/>
          <a:p>
            <a:pPr marL="0" marR="0" lvl="0" indent="0" algn="l" defTabSz="342836" rtl="0" eaLnBrk="1" fontAlgn="base" latinLnBrk="0" hangingPunct="1">
              <a:lnSpc>
                <a:spcPct val="100000"/>
              </a:lnSpc>
              <a:spcBef>
                <a:spcPct val="0"/>
              </a:spcBef>
              <a:spcAft>
                <a:spcPct val="0"/>
              </a:spcAft>
              <a:buClrTx/>
              <a:buSzTx/>
              <a:buFontTx/>
              <a:buNone/>
              <a:tabLst/>
              <a:defRPr/>
            </a:pPr>
            <a:endParaRPr kumimoji="0" lang="en-US" sz="450" b="0" i="0" u="none" strike="noStrike" kern="0" cap="none" spc="0" normalizeH="0" baseline="0" noProof="0">
              <a:ln>
                <a:noFill/>
              </a:ln>
              <a:solidFill>
                <a:srgbClr val="FFFFFF"/>
              </a:solidFill>
              <a:effectLst/>
              <a:uLnTx/>
              <a:uFillTx/>
              <a:latin typeface="IBM Plex Sans Light"/>
              <a:ea typeface="+mn-ea"/>
              <a:cs typeface="Arial"/>
              <a:sym typeface="Arial"/>
            </a:endParaRPr>
          </a:p>
        </p:txBody>
      </p:sp>
      <p:sp>
        <p:nvSpPr>
          <p:cNvPr id="28" name="Rectangle 27">
            <a:extLst>
              <a:ext uri="{FF2B5EF4-FFF2-40B4-BE49-F238E27FC236}">
                <a16:creationId xmlns:a16="http://schemas.microsoft.com/office/drawing/2014/main" id="{D2C675D0-61F1-9F13-840A-369AB8473BCF}"/>
              </a:ext>
            </a:extLst>
          </p:cNvPr>
          <p:cNvSpPr/>
          <p:nvPr/>
        </p:nvSpPr>
        <p:spPr bwMode="auto">
          <a:xfrm>
            <a:off x="7272715" y="1327222"/>
            <a:ext cx="1597281" cy="3720281"/>
          </a:xfrm>
          <a:prstGeom prst="rect">
            <a:avLst/>
          </a:prstGeom>
          <a:solidFill>
            <a:srgbClr val="A56EFF"/>
          </a:solidFill>
          <a:ln w="28575" cap="flat" cmpd="sng" algn="ctr">
            <a:solidFill>
              <a:schemeClr val="bg1"/>
            </a:solidFill>
            <a:prstDash val="solid"/>
            <a:headEnd type="none" w="med" len="med"/>
            <a:tailEnd type="none" w="med" len="med"/>
          </a:ln>
          <a:effectLst/>
        </p:spPr>
        <p:txBody>
          <a:bodyPr vert="horz" wrap="square" lIns="34281" tIns="34281" rIns="34281" bIns="34281" numCol="1" rtlCol="0" anchor="t" anchorCtr="0" compatLnSpc="1">
            <a:prstTxWarp prst="textNoShape">
              <a:avLst/>
            </a:prstTxWarp>
          </a:bodyPr>
          <a:lstStyle/>
          <a:p>
            <a:pPr marL="0" marR="0" lvl="0" indent="0" algn="l" defTabSz="342836" rtl="0" eaLnBrk="1" fontAlgn="base" latinLnBrk="0" hangingPunct="1">
              <a:lnSpc>
                <a:spcPct val="100000"/>
              </a:lnSpc>
              <a:spcBef>
                <a:spcPct val="0"/>
              </a:spcBef>
              <a:spcAft>
                <a:spcPct val="0"/>
              </a:spcAft>
              <a:buClrTx/>
              <a:buSzTx/>
              <a:buFontTx/>
              <a:buNone/>
              <a:tabLst/>
              <a:defRPr/>
            </a:pPr>
            <a:endParaRPr kumimoji="0" lang="en-US" sz="450" b="0" i="0" u="none" strike="noStrike" kern="0" cap="none" spc="0" normalizeH="0" baseline="0" noProof="0">
              <a:ln>
                <a:noFill/>
              </a:ln>
              <a:solidFill>
                <a:srgbClr val="FFFFFF"/>
              </a:solidFill>
              <a:effectLst/>
              <a:uLnTx/>
              <a:uFillTx/>
              <a:latin typeface="IBM Plex Sans Light"/>
              <a:ea typeface="+mn-ea"/>
              <a:cs typeface="Arial"/>
              <a:sym typeface="Arial"/>
            </a:endParaRPr>
          </a:p>
        </p:txBody>
      </p:sp>
      <p:sp>
        <p:nvSpPr>
          <p:cNvPr id="64" name="Rectangle 63">
            <a:extLst>
              <a:ext uri="{FF2B5EF4-FFF2-40B4-BE49-F238E27FC236}">
                <a16:creationId xmlns:a16="http://schemas.microsoft.com/office/drawing/2014/main" id="{7E8BA219-AAB6-29C7-D240-EA82A6EAE5E6}"/>
              </a:ext>
            </a:extLst>
          </p:cNvPr>
          <p:cNvSpPr/>
          <p:nvPr/>
        </p:nvSpPr>
        <p:spPr bwMode="auto">
          <a:xfrm>
            <a:off x="7269794" y="3261549"/>
            <a:ext cx="1516502" cy="1785954"/>
          </a:xfrm>
          <a:prstGeom prst="rect">
            <a:avLst/>
          </a:prstGeom>
          <a:solidFill>
            <a:srgbClr val="9F1853"/>
          </a:solidFill>
          <a:ln w="28575" cap="flat" cmpd="sng" algn="ctr">
            <a:solidFill>
              <a:schemeClr val="bg1"/>
            </a:solidFill>
            <a:prstDash val="solid"/>
            <a:headEnd type="none" w="med" len="med"/>
            <a:tailEnd type="none" w="med" len="med"/>
          </a:ln>
          <a:effectLst/>
        </p:spPr>
        <p:txBody>
          <a:bodyPr vert="horz" wrap="square" lIns="34281" tIns="34281" rIns="34281" bIns="34281" numCol="1" rtlCol="0" anchor="t" anchorCtr="0" compatLnSpc="1">
            <a:prstTxWarp prst="textNoShape">
              <a:avLst/>
            </a:prstTxWarp>
          </a:bodyPr>
          <a:lstStyle/>
          <a:p>
            <a:pPr marL="0" marR="0" lvl="0" indent="0" algn="l" defTabSz="342836" rtl="0" eaLnBrk="1" fontAlgn="base" latinLnBrk="0" hangingPunct="1">
              <a:lnSpc>
                <a:spcPct val="100000"/>
              </a:lnSpc>
              <a:spcBef>
                <a:spcPct val="0"/>
              </a:spcBef>
              <a:spcAft>
                <a:spcPct val="0"/>
              </a:spcAft>
              <a:buClrTx/>
              <a:buSzTx/>
              <a:buFontTx/>
              <a:buNone/>
              <a:tabLst/>
              <a:defRPr/>
            </a:pPr>
            <a:endParaRPr kumimoji="0" lang="en-US" sz="525" b="0" i="0" u="none" strike="noStrike" kern="0" cap="none" spc="0" normalizeH="0" baseline="0" noProof="0">
              <a:ln>
                <a:noFill/>
              </a:ln>
              <a:solidFill>
                <a:srgbClr val="FFFFFF"/>
              </a:solidFill>
              <a:effectLst/>
              <a:uLnTx/>
              <a:uFillTx/>
              <a:latin typeface="IBM Plex Sans Light"/>
              <a:ea typeface="+mn-ea"/>
              <a:cs typeface="Arial"/>
              <a:sym typeface="Arial"/>
            </a:endParaRPr>
          </a:p>
        </p:txBody>
      </p:sp>
      <p:sp>
        <p:nvSpPr>
          <p:cNvPr id="79" name="Rectangle 78">
            <a:extLst>
              <a:ext uri="{FF2B5EF4-FFF2-40B4-BE49-F238E27FC236}">
                <a16:creationId xmlns:a16="http://schemas.microsoft.com/office/drawing/2014/main" id="{D918A12E-7432-73AA-7604-9B2DF5B0985E}"/>
              </a:ext>
            </a:extLst>
          </p:cNvPr>
          <p:cNvSpPr/>
          <p:nvPr/>
        </p:nvSpPr>
        <p:spPr bwMode="auto">
          <a:xfrm>
            <a:off x="7269792" y="4557276"/>
            <a:ext cx="1407375" cy="490226"/>
          </a:xfrm>
          <a:prstGeom prst="rect">
            <a:avLst/>
          </a:prstGeom>
          <a:solidFill>
            <a:srgbClr val="0F62FE"/>
          </a:solidFill>
          <a:ln w="28575" cap="flat" cmpd="sng" algn="ctr">
            <a:solidFill>
              <a:schemeClr val="bg1"/>
            </a:solidFill>
            <a:prstDash val="solid"/>
            <a:headEnd type="none" w="med" len="med"/>
            <a:tailEnd type="none" w="med" len="med"/>
          </a:ln>
          <a:effectLst/>
        </p:spPr>
        <p:txBody>
          <a:bodyPr vert="horz" wrap="square" lIns="34281" tIns="34281" rIns="34281" bIns="34281" numCol="1" rtlCol="0" anchor="t" anchorCtr="0" compatLnSpc="1">
            <a:prstTxWarp prst="textNoShape">
              <a:avLst/>
            </a:prstTxWarp>
          </a:bodyPr>
          <a:lstStyle/>
          <a:p>
            <a:pPr marL="0" marR="0" lvl="0" indent="0" algn="l" defTabSz="342836" rtl="0" eaLnBrk="1" fontAlgn="base" latinLnBrk="0" hangingPunct="1">
              <a:lnSpc>
                <a:spcPct val="100000"/>
              </a:lnSpc>
              <a:spcBef>
                <a:spcPct val="0"/>
              </a:spcBef>
              <a:spcAft>
                <a:spcPct val="0"/>
              </a:spcAft>
              <a:buClrTx/>
              <a:buSzTx/>
              <a:buFontTx/>
              <a:buNone/>
              <a:tabLst/>
              <a:defRPr/>
            </a:pPr>
            <a:endParaRPr kumimoji="0" lang="en-US" sz="450" b="0" i="0" u="none" strike="noStrike" kern="0" cap="none" spc="0" normalizeH="0" baseline="0" noProof="0">
              <a:ln>
                <a:noFill/>
              </a:ln>
              <a:solidFill>
                <a:srgbClr val="FFFFFF"/>
              </a:solidFill>
              <a:effectLst/>
              <a:uLnTx/>
              <a:uFillTx/>
              <a:latin typeface="IBM Plex Sans Light"/>
              <a:ea typeface="+mn-ea"/>
              <a:cs typeface="Arial"/>
              <a:sym typeface="Arial"/>
            </a:endParaRPr>
          </a:p>
        </p:txBody>
      </p:sp>
      <p:sp>
        <p:nvSpPr>
          <p:cNvPr id="80" name="TextBox 79">
            <a:extLst>
              <a:ext uri="{FF2B5EF4-FFF2-40B4-BE49-F238E27FC236}">
                <a16:creationId xmlns:a16="http://schemas.microsoft.com/office/drawing/2014/main" id="{629A547C-3F94-F720-9570-D5D89A8F7E26}"/>
              </a:ext>
            </a:extLst>
          </p:cNvPr>
          <p:cNvSpPr txBox="1"/>
          <p:nvPr/>
        </p:nvSpPr>
        <p:spPr>
          <a:xfrm>
            <a:off x="7375869" y="4704691"/>
            <a:ext cx="1618066" cy="3428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0" marR="0" lvl="0" indent="0" algn="l" defTabSz="914228" rtl="0" eaLnBrk="1" fontAlgn="auto" latinLnBrk="0" hangingPunct="1">
              <a:lnSpc>
                <a:spcPct val="100000"/>
              </a:lnSpc>
              <a:spcBef>
                <a:spcPts val="1088"/>
              </a:spcBef>
              <a:spcAft>
                <a:spcPts val="0"/>
              </a:spcAft>
              <a:buClrTx/>
              <a:buSzPct val="100000"/>
              <a:buFontTx/>
              <a:buNone/>
              <a:tabLst/>
              <a:defRPr/>
            </a:pPr>
            <a:r>
              <a:rPr kumimoji="0" lang="en-US" sz="1050" b="1" i="0" u="none" strike="noStrike" kern="0" cap="none" spc="0" normalizeH="0" baseline="0" noProof="0">
                <a:ln>
                  <a:noFill/>
                </a:ln>
                <a:solidFill>
                  <a:srgbClr val="FFFFFF"/>
                </a:solidFill>
                <a:effectLst/>
                <a:uLnTx/>
                <a:uFillTx/>
                <a:latin typeface="IBM Plex Sans Light"/>
                <a:ea typeface="+mn-ea"/>
                <a:cs typeface="Arial"/>
                <a:sym typeface="IBM Plex Sans Light"/>
              </a:rPr>
              <a:t>Infrastructure</a:t>
            </a:r>
          </a:p>
        </p:txBody>
      </p:sp>
      <p:sp>
        <p:nvSpPr>
          <p:cNvPr id="82" name="TextBox 81">
            <a:extLst>
              <a:ext uri="{FF2B5EF4-FFF2-40B4-BE49-F238E27FC236}">
                <a16:creationId xmlns:a16="http://schemas.microsoft.com/office/drawing/2014/main" id="{37973BBE-F972-6BA9-5166-84756244753D}"/>
              </a:ext>
            </a:extLst>
          </p:cNvPr>
          <p:cNvSpPr txBox="1"/>
          <p:nvPr/>
        </p:nvSpPr>
        <p:spPr>
          <a:xfrm>
            <a:off x="7317270" y="3413929"/>
            <a:ext cx="1293330" cy="3428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marL="0" marR="0" lvl="0" indent="0" algn="l" defTabSz="914228" rtl="0" eaLnBrk="1" fontAlgn="auto" latinLnBrk="0" hangingPunct="1">
              <a:lnSpc>
                <a:spcPct val="100000"/>
              </a:lnSpc>
              <a:spcBef>
                <a:spcPts val="1088"/>
              </a:spcBef>
              <a:spcAft>
                <a:spcPts val="0"/>
              </a:spcAft>
              <a:buClrTx/>
              <a:buSzPct val="100000"/>
              <a:buFontTx/>
              <a:buNone/>
              <a:tabLst/>
              <a:defRPr/>
            </a:pPr>
            <a:r>
              <a:rPr kumimoji="0" lang="en-US" sz="1050" b="1" i="0" u="none" strike="noStrike" kern="0" cap="none" spc="0" normalizeH="0" baseline="0" noProof="0" dirty="0">
                <a:ln>
                  <a:noFill/>
                </a:ln>
                <a:solidFill>
                  <a:srgbClr val="FFFFFF"/>
                </a:solidFill>
                <a:effectLst/>
                <a:uLnTx/>
                <a:uFillTx/>
                <a:latin typeface="IBM Plex Sans Light"/>
                <a:ea typeface="+mn-ea"/>
                <a:cs typeface="Arial"/>
                <a:sym typeface="IBM Plex Sans Light"/>
              </a:rPr>
              <a:t>Hybrid Cloud Platform / AI Cloud control plane</a:t>
            </a:r>
          </a:p>
        </p:txBody>
      </p:sp>
      <p:sp>
        <p:nvSpPr>
          <p:cNvPr id="85" name="TextBox 84">
            <a:extLst>
              <a:ext uri="{FF2B5EF4-FFF2-40B4-BE49-F238E27FC236}">
                <a16:creationId xmlns:a16="http://schemas.microsoft.com/office/drawing/2014/main" id="{F8F5DD2B-F11D-21AB-8ED9-430C701FA0AE}"/>
              </a:ext>
            </a:extLst>
          </p:cNvPr>
          <p:cNvSpPr txBox="1"/>
          <p:nvPr/>
        </p:nvSpPr>
        <p:spPr>
          <a:xfrm>
            <a:off x="7354684" y="1777705"/>
            <a:ext cx="1237593" cy="3428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marL="0" marR="0" lvl="0" indent="0" algn="l" defTabSz="914228" rtl="0" eaLnBrk="1" fontAlgn="auto" latinLnBrk="0" hangingPunct="1">
              <a:lnSpc>
                <a:spcPct val="100000"/>
              </a:lnSpc>
              <a:spcBef>
                <a:spcPts val="1088"/>
              </a:spcBef>
              <a:spcAft>
                <a:spcPts val="0"/>
              </a:spcAft>
              <a:buClrTx/>
              <a:buSzPct val="100000"/>
              <a:buFontTx/>
              <a:buNone/>
              <a:tabLst/>
              <a:defRPr/>
            </a:pPr>
            <a:r>
              <a:rPr kumimoji="0" lang="en-US" sz="1050" b="1" i="0" u="none" strike="noStrike" kern="0" cap="none" spc="0" normalizeH="0" baseline="0" noProof="0">
                <a:ln>
                  <a:noFill/>
                </a:ln>
                <a:solidFill>
                  <a:srgbClr val="FFFFFF"/>
                </a:solidFill>
                <a:effectLst/>
                <a:uLnTx/>
                <a:uFillTx/>
                <a:latin typeface="IBM Plex Sans Light"/>
                <a:ea typeface="+mn-ea"/>
                <a:cs typeface="Arial"/>
                <a:sym typeface="IBM Plex Sans Light"/>
              </a:rPr>
              <a:t>AI Platform</a:t>
            </a:r>
          </a:p>
        </p:txBody>
      </p:sp>
      <p:sp>
        <p:nvSpPr>
          <p:cNvPr id="86" name="TextBox 85">
            <a:extLst>
              <a:ext uri="{FF2B5EF4-FFF2-40B4-BE49-F238E27FC236}">
                <a16:creationId xmlns:a16="http://schemas.microsoft.com/office/drawing/2014/main" id="{0C69CE56-2F9B-12CF-B0F5-CA4C120C2D26}"/>
              </a:ext>
            </a:extLst>
          </p:cNvPr>
          <p:cNvSpPr txBox="1"/>
          <p:nvPr/>
        </p:nvSpPr>
        <p:spPr>
          <a:xfrm>
            <a:off x="7354684" y="369016"/>
            <a:ext cx="1237593" cy="3428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marL="0" marR="0" lvl="0" indent="0" algn="l" defTabSz="914228" rtl="0" eaLnBrk="1" fontAlgn="auto" latinLnBrk="0" hangingPunct="1">
              <a:lnSpc>
                <a:spcPct val="100000"/>
              </a:lnSpc>
              <a:spcBef>
                <a:spcPts val="1088"/>
              </a:spcBef>
              <a:spcAft>
                <a:spcPts val="0"/>
              </a:spcAft>
              <a:buClrTx/>
              <a:buSzPct val="100000"/>
              <a:buFontTx/>
              <a:buNone/>
              <a:tabLst/>
              <a:defRPr/>
            </a:pPr>
            <a:r>
              <a:rPr kumimoji="0" lang="en-US" sz="1050" b="1" i="0" u="none" strike="noStrike" kern="0" cap="none" spc="0" normalizeH="0" baseline="0" noProof="0">
                <a:ln>
                  <a:noFill/>
                </a:ln>
                <a:solidFill>
                  <a:srgbClr val="FFFFFF"/>
                </a:solidFill>
                <a:effectLst/>
                <a:uLnTx/>
                <a:uFillTx/>
                <a:latin typeface="IBM Plex Sans Light"/>
                <a:ea typeface="+mn-ea"/>
                <a:cs typeface="Arial"/>
                <a:sym typeface="IBM Plex Sans Light"/>
              </a:rPr>
              <a:t>End-to-end AI applications</a:t>
            </a:r>
          </a:p>
        </p:txBody>
      </p:sp>
      <p:pic>
        <p:nvPicPr>
          <p:cNvPr id="2" name="Picture 1" descr="A blue and black logo&#10;&#10;Description automatically generated">
            <a:extLst>
              <a:ext uri="{FF2B5EF4-FFF2-40B4-BE49-F238E27FC236}">
                <a16:creationId xmlns:a16="http://schemas.microsoft.com/office/drawing/2014/main" id="{4322B494-0D8E-0E1E-CE04-94023E6908DB}"/>
              </a:ext>
            </a:extLst>
          </p:cNvPr>
          <p:cNvPicPr>
            <a:picLocks noChangeAspect="1"/>
          </p:cNvPicPr>
          <p:nvPr/>
        </p:nvPicPr>
        <p:blipFill>
          <a:blip r:embed="rId29">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56610" y="4685139"/>
            <a:ext cx="379787" cy="124375"/>
          </a:xfrm>
          <a:prstGeom prst="rect">
            <a:avLst/>
          </a:prstGeom>
        </p:spPr>
      </p:pic>
      <p:sp>
        <p:nvSpPr>
          <p:cNvPr id="7" name="Slide Number Placeholder 3">
            <a:extLst>
              <a:ext uri="{FF2B5EF4-FFF2-40B4-BE49-F238E27FC236}">
                <a16:creationId xmlns:a16="http://schemas.microsoft.com/office/drawing/2014/main" id="{505E48DA-AC63-AF9E-1068-2A54BE6047C6}"/>
              </a:ext>
            </a:extLst>
          </p:cNvPr>
          <p:cNvSpPr>
            <a:spLocks noGrp="1"/>
          </p:cNvSpPr>
          <p:nvPr>
            <p:ph type="sldNum" sz="quarter" idx="4"/>
          </p:nvPr>
        </p:nvSpPr>
        <p:spPr>
          <a:xfrm>
            <a:off x="9067800" y="4937943"/>
            <a:ext cx="46488" cy="92333"/>
          </a:xfrm>
        </p:spPr>
        <p:txBody>
          <a:bodyPr/>
          <a:lstStyle/>
          <a:p>
            <a:pPr marL="0" marR="0" lvl="0" indent="0" algn="r" defTabSz="342900" rtl="0" eaLnBrk="1" fontAlgn="auto" latinLnBrk="0" hangingPunct="1">
              <a:lnSpc>
                <a:spcPct val="100000"/>
              </a:lnSpc>
              <a:spcBef>
                <a:spcPts val="0"/>
              </a:spcBef>
              <a:spcAft>
                <a:spcPts val="0"/>
              </a:spcAft>
              <a:buClr>
                <a:srgbClr val="000000"/>
              </a:buClr>
              <a:buSzTx/>
              <a:buFontTx/>
              <a:buNone/>
              <a:tabLst/>
              <a:defRPr/>
            </a:pPr>
            <a:fld id="{86CB4B4D-7CA3-9044-876B-883B54F8677D}" type="slidenum">
              <a:rPr kumimoji="0" lang="en-US" sz="6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a:rPr>
              <a:pPr marL="0" marR="0" lvl="0" indent="0" algn="r" defTabSz="342900" rtl="0" eaLnBrk="1" fontAlgn="auto" latinLnBrk="0" hangingPunct="1">
                <a:lnSpc>
                  <a:spcPct val="100000"/>
                </a:lnSpc>
                <a:spcBef>
                  <a:spcPts val="0"/>
                </a:spcBef>
                <a:spcAft>
                  <a:spcPts val="0"/>
                </a:spcAft>
                <a:buClr>
                  <a:srgbClr val="000000"/>
                </a:buClr>
                <a:buSzTx/>
                <a:buFontTx/>
                <a:buNone/>
                <a:tabLst/>
                <a:defRPr/>
              </a:pPr>
              <a:t>24</a:t>
            </a:fld>
            <a:endParaRPr kumimoji="0" lang="en-US" sz="6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Tree>
    <p:extLst>
      <p:ext uri="{BB962C8B-B14F-4D97-AF65-F5344CB8AC3E}">
        <p14:creationId xmlns:p14="http://schemas.microsoft.com/office/powerpoint/2010/main" val="193223730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CE7248-0833-6667-BFE6-1885AAF9A8DF}"/>
              </a:ext>
            </a:extLst>
          </p:cNvPr>
          <p:cNvSpPr txBox="1"/>
          <p:nvPr/>
        </p:nvSpPr>
        <p:spPr>
          <a:xfrm>
            <a:off x="92073" y="11791"/>
            <a:ext cx="8067568" cy="461665"/>
          </a:xfrm>
          <a:prstGeom prst="rect">
            <a:avLst/>
          </a:prstGeom>
          <a:noFill/>
        </p:spPr>
        <p:txBody>
          <a:bodyPr wrap="square" rtlCol="0">
            <a:spAutoFit/>
          </a:bodyPr>
          <a:lstStyle/>
          <a:p>
            <a:pPr marL="0" marR="0" lvl="0" indent="0" algn="l" defTabSz="686001"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Light"/>
                <a:ea typeface="+mn-ea"/>
                <a:cs typeface="+mn-cs"/>
              </a:rPr>
              <a:t>How we engage in key open-source communities</a:t>
            </a:r>
          </a:p>
        </p:txBody>
      </p:sp>
      <p:sp>
        <p:nvSpPr>
          <p:cNvPr id="8" name="Rectangle 7">
            <a:extLst>
              <a:ext uri="{FF2B5EF4-FFF2-40B4-BE49-F238E27FC236}">
                <a16:creationId xmlns:a16="http://schemas.microsoft.com/office/drawing/2014/main" id="{763BBF41-2E9E-475F-C775-9764A68E8E6E}"/>
              </a:ext>
            </a:extLst>
          </p:cNvPr>
          <p:cNvSpPr/>
          <p:nvPr/>
        </p:nvSpPr>
        <p:spPr bwMode="auto">
          <a:xfrm>
            <a:off x="152400" y="461850"/>
            <a:ext cx="5929411" cy="4579236"/>
          </a:xfrm>
          <a:prstGeom prst="rect">
            <a:avLst/>
          </a:prstGeom>
          <a:noFill/>
          <a:ln w="19050">
            <a:solidFill>
              <a:srgbClr val="ED4C2B">
                <a:alpha val="15412"/>
              </a:srgb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90" tIns="35990" rIns="35990" bIns="35990" numCol="1" rtlCol="0" anchor="t" anchorCtr="0" compatLnSpc="1">
            <a:prstTxWarp prst="textNoShape">
              <a:avLst/>
            </a:prstTxWarp>
          </a:bodyPr>
          <a:lstStyle/>
          <a:p>
            <a:pPr marL="0" marR="0" lvl="0" indent="0" algn="l" defTabSz="686001"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pic>
        <p:nvPicPr>
          <p:cNvPr id="18" name="Picture 17">
            <a:extLst>
              <a:ext uri="{FF2B5EF4-FFF2-40B4-BE49-F238E27FC236}">
                <a16:creationId xmlns:a16="http://schemas.microsoft.com/office/drawing/2014/main" id="{3774B400-94F3-1AE4-2125-0CB3EFA70E1A}"/>
              </a:ext>
            </a:extLst>
          </p:cNvPr>
          <p:cNvPicPr>
            <a:picLocks noChangeAspect="1"/>
          </p:cNvPicPr>
          <p:nvPr/>
        </p:nvPicPr>
        <p:blipFill>
          <a:blip r:embed="rId3"/>
          <a:stretch>
            <a:fillRect/>
          </a:stretch>
        </p:blipFill>
        <p:spPr>
          <a:xfrm>
            <a:off x="221553" y="445459"/>
            <a:ext cx="1342019" cy="754885"/>
          </a:xfrm>
          <a:prstGeom prst="rect">
            <a:avLst/>
          </a:prstGeom>
        </p:spPr>
      </p:pic>
      <p:sp>
        <p:nvSpPr>
          <p:cNvPr id="55" name="TextBox 54">
            <a:extLst>
              <a:ext uri="{FF2B5EF4-FFF2-40B4-BE49-F238E27FC236}">
                <a16:creationId xmlns:a16="http://schemas.microsoft.com/office/drawing/2014/main" id="{6DF3AD72-9D82-02C6-B326-E14007B46CFE}"/>
              </a:ext>
            </a:extLst>
          </p:cNvPr>
          <p:cNvSpPr txBox="1"/>
          <p:nvPr/>
        </p:nvSpPr>
        <p:spPr>
          <a:xfrm>
            <a:off x="1623205" y="560355"/>
            <a:ext cx="4388501" cy="646319"/>
          </a:xfrm>
          <a:prstGeom prst="rect">
            <a:avLst/>
          </a:prstGeom>
          <a:noFill/>
        </p:spPr>
        <p:txBody>
          <a:bodyPr wrap="square" lIns="91428" tIns="45714" rIns="91428" bIns="45714" rtlCol="0" anchor="t">
            <a:spAutoFit/>
          </a:bodyPr>
          <a:lstStyle/>
          <a:p>
            <a:pPr marL="0" marR="0" lvl="0" indent="0" algn="l" defTabSz="686001"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ExtLt"/>
                <a:ea typeface="IBM Plex Sans" charset="0"/>
                <a:cs typeface="IBM Plex Sans" charset="0"/>
              </a:rPr>
              <a:t>Most widely adopted machine learning framework for foundation models with over 90+% of </a:t>
            </a:r>
            <a:r>
              <a:rPr kumimoji="0" lang="en-US" sz="1200" b="1" i="0" u="none" strike="noStrike" kern="1200" cap="none" spc="0" normalizeH="0" baseline="0" noProof="0" dirty="0" err="1">
                <a:ln>
                  <a:noFill/>
                </a:ln>
                <a:solidFill>
                  <a:srgbClr val="000000"/>
                </a:solidFill>
                <a:effectLst/>
                <a:uLnTx/>
                <a:uFillTx/>
                <a:latin typeface="IBM Plex Sans ExtLt"/>
                <a:ea typeface="IBM Plex Sans" charset="0"/>
                <a:cs typeface="IBM Plex Sans" charset="0"/>
              </a:rPr>
              <a:t>HuggingFace</a:t>
            </a:r>
            <a:r>
              <a:rPr kumimoji="0" lang="en-US" sz="1200" b="1" i="0" u="none" strike="noStrike" kern="1200" cap="none" spc="0" normalizeH="0" baseline="0" noProof="0" dirty="0">
                <a:ln>
                  <a:noFill/>
                </a:ln>
                <a:solidFill>
                  <a:srgbClr val="000000"/>
                </a:solidFill>
                <a:effectLst/>
                <a:uLnTx/>
                <a:uFillTx/>
                <a:latin typeface="IBM Plex Sans ExtLt"/>
                <a:ea typeface="IBM Plex Sans" charset="0"/>
                <a:cs typeface="IBM Plex Sans" charset="0"/>
              </a:rPr>
              <a:t> models in </a:t>
            </a:r>
            <a:r>
              <a:rPr kumimoji="0" lang="en-US" sz="1200" b="1" i="0" u="none" strike="noStrike" kern="1200" cap="none" spc="0" normalizeH="0" baseline="0" noProof="0" dirty="0" err="1">
                <a:ln>
                  <a:noFill/>
                </a:ln>
                <a:solidFill>
                  <a:srgbClr val="000000"/>
                </a:solidFill>
                <a:effectLst/>
                <a:uLnTx/>
                <a:uFillTx/>
                <a:latin typeface="IBM Plex Sans ExtLt"/>
                <a:ea typeface="IBM Plex Sans" charset="0"/>
                <a:cs typeface="IBM Plex Sans" charset="0"/>
              </a:rPr>
              <a:t>PyTorch</a:t>
            </a:r>
            <a:r>
              <a:rPr kumimoji="0" lang="en-US" sz="1200" b="1" i="0" u="none" strike="noStrike" kern="1200" cap="none" spc="0" normalizeH="0" baseline="0" noProof="0" dirty="0">
                <a:ln>
                  <a:noFill/>
                </a:ln>
                <a:solidFill>
                  <a:srgbClr val="000000"/>
                </a:solidFill>
                <a:effectLst/>
                <a:uLnTx/>
                <a:uFillTx/>
                <a:latin typeface="IBM Plex Sans ExtLt"/>
                <a:ea typeface="IBM Plex Sans" charset="0"/>
                <a:cs typeface="IBM Plex Sans" charset="0"/>
              </a:rPr>
              <a:t> format.  </a:t>
            </a:r>
            <a:endParaRPr kumimoji="0" lang="en-US" sz="1200" b="1" i="0" u="none" strike="noStrike" kern="1200" cap="none" spc="0" normalizeH="0" baseline="0" noProof="0" dirty="0">
              <a:ln>
                <a:noFill/>
              </a:ln>
              <a:solidFill>
                <a:srgbClr val="191919"/>
              </a:solidFill>
              <a:effectLst/>
              <a:uLnTx/>
              <a:uFillTx/>
              <a:latin typeface="Arial" panose="020B0604020202020204" pitchFamily="34" charset="0"/>
              <a:ea typeface="+mn-ea"/>
              <a:cs typeface="Arial" panose="020B0604020202020204" pitchFamily="34" charset="0"/>
            </a:endParaRPr>
          </a:p>
        </p:txBody>
      </p:sp>
      <p:sp>
        <p:nvSpPr>
          <p:cNvPr id="57" name="TextBox 56">
            <a:extLst>
              <a:ext uri="{FF2B5EF4-FFF2-40B4-BE49-F238E27FC236}">
                <a16:creationId xmlns:a16="http://schemas.microsoft.com/office/drawing/2014/main" id="{9AB4E50A-D680-DA01-4D39-A0E3FB21F26C}"/>
              </a:ext>
            </a:extLst>
          </p:cNvPr>
          <p:cNvSpPr txBox="1"/>
          <p:nvPr/>
        </p:nvSpPr>
        <p:spPr>
          <a:xfrm>
            <a:off x="251605" y="3028950"/>
            <a:ext cx="5759907" cy="1169551"/>
          </a:xfrm>
          <a:prstGeom prst="rect">
            <a:avLst/>
          </a:prstGeom>
          <a:noFill/>
        </p:spPr>
        <p:txBody>
          <a:bodyPr wrap="square" rtlCol="0">
            <a:spAutoFit/>
          </a:bodyPr>
          <a:lstStyle/>
          <a:p>
            <a:pPr marL="171452" marR="0" lvl="0" indent="-171452" algn="l" defTabSz="686001" rtl="0" eaLnBrk="0" fontAlgn="base" latinLnBrk="0" hangingPunct="0">
              <a:lnSpc>
                <a:spcPct val="100000"/>
              </a:lnSpc>
              <a:spcBef>
                <a:spcPct val="0"/>
              </a:spcBef>
              <a:spcAft>
                <a:spcPct val="0"/>
              </a:spcAft>
              <a:buClrTx/>
              <a:buSzTx/>
              <a:buFont typeface="Wingdings" pitchFamily="2" charset="2"/>
              <a:buChar char="§"/>
              <a:tabLst/>
              <a:defRPr/>
            </a:pPr>
            <a:r>
              <a:rPr kumimoji="0" lang="en-US" sz="14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Arial Narrow" panose="020B0604020202020204" pitchFamily="34" charset="0"/>
              </a:rPr>
              <a:t>PyTorch Foundation governing board  alongside AMD, AWS, Google, Meta, Microsoft, Nvidia</a:t>
            </a:r>
          </a:p>
          <a:p>
            <a:pPr marL="171452" marR="0" lvl="0" indent="-171452" algn="l" defTabSz="686001" rtl="0" eaLnBrk="0" fontAlgn="base" latinLnBrk="0" hangingPunct="0">
              <a:lnSpc>
                <a:spcPct val="100000"/>
              </a:lnSpc>
              <a:spcBef>
                <a:spcPct val="0"/>
              </a:spcBef>
              <a:spcAft>
                <a:spcPct val="0"/>
              </a:spcAft>
              <a:buClrTx/>
              <a:buSzTx/>
              <a:buFont typeface="Wingdings" pitchFamily="2" charset="2"/>
              <a:buChar char="§"/>
              <a:tabLst/>
              <a:defRPr/>
            </a:pPr>
            <a:r>
              <a:rPr kumimoji="0" lang="en-US" sz="14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Arial Narrow" panose="020B0604020202020204" pitchFamily="34" charset="0"/>
              </a:rPr>
              <a:t>Leadership in </a:t>
            </a:r>
            <a:r>
              <a:rPr kumimoji="0" lang="en-US" sz="1400" b="0" i="0" u="none" strike="noStrike" kern="1200" cap="none" spc="0" normalizeH="0" baseline="0" noProof="0" dirty="0" err="1">
                <a:ln>
                  <a:noFill/>
                </a:ln>
                <a:solidFill>
                  <a:srgbClr val="000000"/>
                </a:solidFill>
                <a:effectLst/>
                <a:uLnTx/>
                <a:uFillTx/>
                <a:latin typeface="IBM Plex Sans ExtLt" panose="020B0303050203000203" pitchFamily="34" charset="0"/>
                <a:ea typeface="+mn-ea"/>
                <a:cs typeface="Arial Narrow" panose="020B0604020202020204" pitchFamily="34" charset="0"/>
              </a:rPr>
              <a:t>PyTorch</a:t>
            </a:r>
            <a:r>
              <a:rPr kumimoji="0" lang="en-US" sz="14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Arial Narrow" panose="020B0604020202020204" pitchFamily="34" charset="0"/>
              </a:rPr>
              <a:t> compile for inferencing</a:t>
            </a:r>
          </a:p>
          <a:p>
            <a:pPr marL="171452" marR="0" lvl="0" indent="-171452" algn="l" defTabSz="686001" rtl="0" eaLnBrk="0" fontAlgn="base" latinLnBrk="0" hangingPunct="0">
              <a:lnSpc>
                <a:spcPct val="100000"/>
              </a:lnSpc>
              <a:spcBef>
                <a:spcPct val="0"/>
              </a:spcBef>
              <a:spcAft>
                <a:spcPct val="0"/>
              </a:spcAft>
              <a:buClrTx/>
              <a:buSzTx/>
              <a:buFont typeface="Wingdings" pitchFamily="2" charset="2"/>
              <a:buChar char="§"/>
              <a:tabLst/>
              <a:defRPr/>
            </a:pPr>
            <a:r>
              <a:rPr kumimoji="0" lang="en-US" sz="14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Arial Narrow" panose="020B0604020202020204" pitchFamily="34" charset="0"/>
              </a:rPr>
              <a:t>Key contributor to distributed training APIs and accelerated transformers</a:t>
            </a:r>
          </a:p>
        </p:txBody>
      </p:sp>
      <p:pic>
        <p:nvPicPr>
          <p:cNvPr id="11" name="Picture 10">
            <a:extLst>
              <a:ext uri="{FF2B5EF4-FFF2-40B4-BE49-F238E27FC236}">
                <a16:creationId xmlns:a16="http://schemas.microsoft.com/office/drawing/2014/main" id="{15BCED91-E95F-361F-D810-BA7E7574937E}"/>
              </a:ext>
            </a:extLst>
          </p:cNvPr>
          <p:cNvPicPr>
            <a:picLocks noChangeAspect="1"/>
          </p:cNvPicPr>
          <p:nvPr/>
        </p:nvPicPr>
        <p:blipFill>
          <a:blip r:embed="rId4"/>
          <a:stretch>
            <a:fillRect/>
          </a:stretch>
        </p:blipFill>
        <p:spPr>
          <a:xfrm>
            <a:off x="343226" y="1383197"/>
            <a:ext cx="1676165" cy="1005699"/>
          </a:xfrm>
          <a:prstGeom prst="rect">
            <a:avLst/>
          </a:prstGeom>
        </p:spPr>
      </p:pic>
      <p:pic>
        <p:nvPicPr>
          <p:cNvPr id="12" name="Picture 11">
            <a:extLst>
              <a:ext uri="{FF2B5EF4-FFF2-40B4-BE49-F238E27FC236}">
                <a16:creationId xmlns:a16="http://schemas.microsoft.com/office/drawing/2014/main" id="{B5D5600E-14F4-9757-6828-5139E1E39633}"/>
              </a:ext>
            </a:extLst>
          </p:cNvPr>
          <p:cNvPicPr>
            <a:picLocks noChangeAspect="1"/>
          </p:cNvPicPr>
          <p:nvPr/>
        </p:nvPicPr>
        <p:blipFill>
          <a:blip r:embed="rId5"/>
          <a:stretch>
            <a:fillRect/>
          </a:stretch>
        </p:blipFill>
        <p:spPr>
          <a:xfrm>
            <a:off x="4183164" y="1383199"/>
            <a:ext cx="1676166" cy="1005698"/>
          </a:xfrm>
          <a:prstGeom prst="rect">
            <a:avLst/>
          </a:prstGeom>
        </p:spPr>
      </p:pic>
      <p:pic>
        <p:nvPicPr>
          <p:cNvPr id="13" name="Picture 12">
            <a:extLst>
              <a:ext uri="{FF2B5EF4-FFF2-40B4-BE49-F238E27FC236}">
                <a16:creationId xmlns:a16="http://schemas.microsoft.com/office/drawing/2014/main" id="{EB073997-4FA9-8F17-E88C-4E4DB9FFF09C}"/>
              </a:ext>
            </a:extLst>
          </p:cNvPr>
          <p:cNvPicPr>
            <a:picLocks noChangeAspect="1"/>
          </p:cNvPicPr>
          <p:nvPr/>
        </p:nvPicPr>
        <p:blipFill>
          <a:blip r:embed="rId6"/>
          <a:stretch>
            <a:fillRect/>
          </a:stretch>
        </p:blipFill>
        <p:spPr>
          <a:xfrm>
            <a:off x="2171768" y="1383197"/>
            <a:ext cx="1811736" cy="1005698"/>
          </a:xfrm>
          <a:prstGeom prst="rect">
            <a:avLst/>
          </a:prstGeom>
        </p:spPr>
      </p:pic>
      <p:pic>
        <p:nvPicPr>
          <p:cNvPr id="2" name="Picture 2" descr="Productionizing and scaling Python ML workloads simply | Ray">
            <a:extLst>
              <a:ext uri="{FF2B5EF4-FFF2-40B4-BE49-F238E27FC236}">
                <a16:creationId xmlns:a16="http://schemas.microsoft.com/office/drawing/2014/main" id="{ADFF1322-5E01-7A41-501B-A4A03F464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2059" y="497152"/>
            <a:ext cx="948791" cy="4743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3EF066-C6F3-C950-81A5-ECF8C74BE423}"/>
              </a:ext>
            </a:extLst>
          </p:cNvPr>
          <p:cNvSpPr txBox="1"/>
          <p:nvPr/>
        </p:nvSpPr>
        <p:spPr>
          <a:xfrm>
            <a:off x="7056533" y="468926"/>
            <a:ext cx="1986593" cy="830997"/>
          </a:xfrm>
          <a:prstGeom prst="rect">
            <a:avLst/>
          </a:prstGeom>
          <a:noFill/>
        </p:spPr>
        <p:txBody>
          <a:bodyPr wrap="square" rtlCol="0">
            <a:spAutoFit/>
          </a:bodyPr>
          <a:lstStyle/>
          <a:p>
            <a:pPr marL="0" marR="0" lvl="0" indent="0" algn="l" defTabSz="686001"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ExtLt" panose="020B0303050203000203" pitchFamily="34" charset="0"/>
                <a:ea typeface="IBM Plex Sans" charset="0"/>
                <a:cs typeface="IBM Plex Sans" charset="0"/>
              </a:rPr>
              <a:t>Simplified scale out compute and automation for data preparation / validation</a:t>
            </a:r>
          </a:p>
        </p:txBody>
      </p:sp>
      <p:sp>
        <p:nvSpPr>
          <p:cNvPr id="4" name="Rectangle 3">
            <a:extLst>
              <a:ext uri="{FF2B5EF4-FFF2-40B4-BE49-F238E27FC236}">
                <a16:creationId xmlns:a16="http://schemas.microsoft.com/office/drawing/2014/main" id="{506E3773-C181-DE61-FF2D-D1497F6F3DE8}"/>
              </a:ext>
            </a:extLst>
          </p:cNvPr>
          <p:cNvSpPr/>
          <p:nvPr/>
        </p:nvSpPr>
        <p:spPr bwMode="auto">
          <a:xfrm>
            <a:off x="6142061" y="461850"/>
            <a:ext cx="2941612" cy="2285677"/>
          </a:xfrm>
          <a:prstGeom prst="rect">
            <a:avLst/>
          </a:prstGeom>
          <a:noFill/>
          <a:ln w="19050">
            <a:solidFill>
              <a:srgbClr val="04A2E9">
                <a:alpha val="27059"/>
              </a:srgb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90" tIns="35990" rIns="35990" bIns="35990" numCol="1" rtlCol="0" anchor="t" anchorCtr="0" compatLnSpc="1">
            <a:prstTxWarp prst="textNoShape">
              <a:avLst/>
            </a:prstTxWarp>
          </a:bodyPr>
          <a:lstStyle/>
          <a:p>
            <a:pPr marL="0" marR="0" lvl="0" indent="0" algn="l" defTabSz="686001"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pic>
        <p:nvPicPr>
          <p:cNvPr id="9" name="Picture 8">
            <a:extLst>
              <a:ext uri="{FF2B5EF4-FFF2-40B4-BE49-F238E27FC236}">
                <a16:creationId xmlns:a16="http://schemas.microsoft.com/office/drawing/2014/main" id="{B5D2501F-9CE5-FF8D-348C-0603137592A0}"/>
              </a:ext>
            </a:extLst>
          </p:cNvPr>
          <p:cNvPicPr>
            <a:picLocks noChangeAspect="1"/>
          </p:cNvPicPr>
          <p:nvPr/>
        </p:nvPicPr>
        <p:blipFill rotWithShape="1">
          <a:blip r:embed="rId8"/>
          <a:srcRect l="40475" r="38369" b="60268"/>
          <a:stretch/>
        </p:blipFill>
        <p:spPr>
          <a:xfrm>
            <a:off x="6229958" y="2925262"/>
            <a:ext cx="440412" cy="415098"/>
          </a:xfrm>
          <a:prstGeom prst="rect">
            <a:avLst/>
          </a:prstGeom>
        </p:spPr>
      </p:pic>
      <p:sp>
        <p:nvSpPr>
          <p:cNvPr id="10" name="Rectangle 9">
            <a:extLst>
              <a:ext uri="{FF2B5EF4-FFF2-40B4-BE49-F238E27FC236}">
                <a16:creationId xmlns:a16="http://schemas.microsoft.com/office/drawing/2014/main" id="{097C81A6-4FD9-376A-2A43-A8854A446F9E}"/>
              </a:ext>
            </a:extLst>
          </p:cNvPr>
          <p:cNvSpPr/>
          <p:nvPr/>
        </p:nvSpPr>
        <p:spPr bwMode="auto">
          <a:xfrm>
            <a:off x="6133207" y="2782828"/>
            <a:ext cx="2941615" cy="2258257"/>
          </a:xfrm>
          <a:prstGeom prst="rect">
            <a:avLst/>
          </a:prstGeom>
          <a:noFill/>
          <a:ln w="19050">
            <a:solidFill>
              <a:srgbClr val="FF9E0C">
                <a:alpha val="44593"/>
              </a:srgb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90" tIns="35990" rIns="35990" bIns="35990" numCol="1" rtlCol="0" anchor="t" anchorCtr="0" compatLnSpc="1">
            <a:prstTxWarp prst="textNoShape">
              <a:avLst/>
            </a:prstTxWarp>
          </a:bodyPr>
          <a:lstStyle/>
          <a:p>
            <a:pPr marL="0" marR="0" lvl="0" indent="0" algn="l" defTabSz="686001"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B0F0"/>
              </a:solidFill>
              <a:effectLst/>
              <a:uLnTx/>
              <a:uFillTx/>
              <a:latin typeface="IBM Plex Sans" charset="0"/>
              <a:ea typeface="IBM Plex Sans" charset="0"/>
              <a:cs typeface="IBM Plex Sans" charset="0"/>
            </a:endParaRPr>
          </a:p>
        </p:txBody>
      </p:sp>
      <p:sp>
        <p:nvSpPr>
          <p:cNvPr id="14" name="TextBox 13">
            <a:extLst>
              <a:ext uri="{FF2B5EF4-FFF2-40B4-BE49-F238E27FC236}">
                <a16:creationId xmlns:a16="http://schemas.microsoft.com/office/drawing/2014/main" id="{8FABD4F6-A744-274A-1942-83D2964A0B33}"/>
              </a:ext>
            </a:extLst>
          </p:cNvPr>
          <p:cNvSpPr txBox="1"/>
          <p:nvPr/>
        </p:nvSpPr>
        <p:spPr>
          <a:xfrm>
            <a:off x="6218333" y="1276349"/>
            <a:ext cx="2925667" cy="1200329"/>
          </a:xfrm>
          <a:prstGeom prst="rect">
            <a:avLst/>
          </a:prstGeom>
          <a:noFill/>
        </p:spPr>
        <p:txBody>
          <a:bodyPr wrap="square" rtlCol="0">
            <a:spAutoFit/>
          </a:bodyPr>
          <a:lstStyle/>
          <a:p>
            <a:pPr marL="171452" marR="0" lvl="0" indent="-171452" algn="l" defTabSz="686001" rtl="0" eaLnBrk="0" fontAlgn="base" latinLnBrk="0" hangingPunct="0">
              <a:lnSpc>
                <a:spcPct val="100000"/>
              </a:lnSpc>
              <a:spcBef>
                <a:spcPct val="0"/>
              </a:spcBef>
              <a:spcAft>
                <a:spcPct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Arial Narrow" panose="020B0604020202020204" pitchFamily="34" charset="0"/>
              </a:rPr>
              <a:t>Largest external contributor to Ray Workflows and key APIs for making K8s best platform for Ray</a:t>
            </a:r>
          </a:p>
          <a:p>
            <a:pPr marL="171452" marR="0" lvl="0" indent="-171452" algn="l" defTabSz="686001" rtl="0" eaLnBrk="0" fontAlgn="base" latinLnBrk="0" hangingPunct="0">
              <a:lnSpc>
                <a:spcPct val="100000"/>
              </a:lnSpc>
              <a:spcBef>
                <a:spcPct val="0"/>
              </a:spcBef>
              <a:spcAft>
                <a:spcPct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Arial Narrow" panose="020B0604020202020204" pitchFamily="34" charset="0"/>
              </a:rPr>
              <a:t>Actively working on Kubernetes integration, pushing for open governance</a:t>
            </a:r>
          </a:p>
        </p:txBody>
      </p:sp>
      <p:sp>
        <p:nvSpPr>
          <p:cNvPr id="15" name="TextBox 14">
            <a:extLst>
              <a:ext uri="{FF2B5EF4-FFF2-40B4-BE49-F238E27FC236}">
                <a16:creationId xmlns:a16="http://schemas.microsoft.com/office/drawing/2014/main" id="{31DD5D3F-997C-5DE5-D6B4-6F4F8CFB30C2}"/>
              </a:ext>
            </a:extLst>
          </p:cNvPr>
          <p:cNvSpPr txBox="1"/>
          <p:nvPr/>
        </p:nvSpPr>
        <p:spPr>
          <a:xfrm>
            <a:off x="6797996" y="2846031"/>
            <a:ext cx="2239737" cy="807913"/>
          </a:xfrm>
          <a:prstGeom prst="rect">
            <a:avLst/>
          </a:prstGeom>
          <a:noFill/>
        </p:spPr>
        <p:txBody>
          <a:bodyPr wrap="square" rtlCol="0">
            <a:spAutoFit/>
          </a:bodyPr>
          <a:lstStyle/>
          <a:p>
            <a:pPr marL="0" marR="0" lvl="0" indent="0" algn="l" defTabSz="686001"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Arial" panose="020B0604020202020204" pitchFamily="34" charset="0"/>
              </a:rPr>
              <a:t>Largest repository of models, first touch in foundation models for many clients</a:t>
            </a:r>
          </a:p>
          <a:p>
            <a:pPr marL="0" marR="0" lvl="0" indent="0" algn="l" defTabSz="686001"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ExtLt" panose="020B0303050203000203" pitchFamily="34" charset="0"/>
              <a:ea typeface="IBM Plex Sans" charset="0"/>
              <a:cs typeface="IBM Plex Sans" charset="0"/>
            </a:endParaRPr>
          </a:p>
        </p:txBody>
      </p:sp>
      <p:sp>
        <p:nvSpPr>
          <p:cNvPr id="16" name="TextBox 15">
            <a:extLst>
              <a:ext uri="{FF2B5EF4-FFF2-40B4-BE49-F238E27FC236}">
                <a16:creationId xmlns:a16="http://schemas.microsoft.com/office/drawing/2014/main" id="{B325FB37-B2FD-EA64-0E81-F5A0863B20B2}"/>
              </a:ext>
            </a:extLst>
          </p:cNvPr>
          <p:cNvSpPr txBox="1"/>
          <p:nvPr/>
        </p:nvSpPr>
        <p:spPr>
          <a:xfrm>
            <a:off x="6218333" y="3714749"/>
            <a:ext cx="2834240" cy="830997"/>
          </a:xfrm>
          <a:prstGeom prst="rect">
            <a:avLst/>
          </a:prstGeom>
          <a:noFill/>
        </p:spPr>
        <p:txBody>
          <a:bodyPr wrap="square" rtlCol="0">
            <a:spAutoFit/>
          </a:bodyPr>
          <a:lstStyle/>
          <a:p>
            <a:pPr marL="171452" marR="0" lvl="0" indent="-171452" algn="l" defTabSz="686001" rtl="0" eaLnBrk="0" fontAlgn="base" latinLnBrk="0" hangingPunct="0">
              <a:lnSpc>
                <a:spcPct val="100000"/>
              </a:lnSpc>
              <a:spcBef>
                <a:spcPct val="0"/>
              </a:spcBef>
              <a:spcAft>
                <a:spcPct val="0"/>
              </a:spcAft>
              <a:buClrTx/>
              <a:buSzTx/>
              <a:buFont typeface="Wingdings" pitchFamily="2" charset="2"/>
              <a:buChar char="§"/>
              <a:tabLst/>
              <a:defRPr/>
            </a:pPr>
            <a:r>
              <a:rPr lang="en-US" sz="1200" kern="1200" dirty="0">
                <a:latin typeface="IBM Plex Sans ExtLt" panose="020B0303050203000203" pitchFamily="34" charset="0"/>
                <a:ea typeface="+mn-ea"/>
                <a:cs typeface="Arial Narrow" panose="020B0604020202020204" pitchFamily="34" charset="0"/>
              </a:rPr>
              <a:t>Strong</a:t>
            </a:r>
            <a:r>
              <a:rPr kumimoji="0" lang="en-US" sz="1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Arial Narrow" panose="020B0604020202020204" pitchFamily="34" charset="0"/>
              </a:rPr>
              <a:t> partnership between IBM and HF</a:t>
            </a:r>
          </a:p>
          <a:p>
            <a:pPr marL="171452" marR="0" lvl="0" indent="-171452" algn="l" defTabSz="686001" rtl="0" eaLnBrk="0" fontAlgn="base" latinLnBrk="0" hangingPunct="0">
              <a:lnSpc>
                <a:spcPct val="100000"/>
              </a:lnSpc>
              <a:spcBef>
                <a:spcPct val="0"/>
              </a:spcBef>
              <a:spcAft>
                <a:spcPct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Arial Narrow" panose="020B0604020202020204" pitchFamily="34" charset="0"/>
              </a:rPr>
              <a:t>Seamless integration between HF &amp; </a:t>
            </a:r>
            <a:r>
              <a:rPr kumimoji="0" lang="en-US" sz="1200" b="0" i="0" u="none" strike="noStrike" kern="1200" cap="none" spc="0" normalizeH="0" baseline="0" noProof="0" dirty="0" err="1">
                <a:ln>
                  <a:noFill/>
                </a:ln>
                <a:solidFill>
                  <a:srgbClr val="000000"/>
                </a:solidFill>
                <a:effectLst/>
                <a:uLnTx/>
                <a:uFillTx/>
                <a:latin typeface="IBM Plex Sans ExtLt" panose="020B0303050203000203" pitchFamily="34" charset="0"/>
                <a:ea typeface="+mn-ea"/>
                <a:cs typeface="Arial Narrow" panose="020B0604020202020204" pitchFamily="34" charset="0"/>
              </a:rPr>
              <a:t>watsonx</a:t>
            </a:r>
            <a:endParaRPr kumimoji="0" lang="en-US" sz="1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Arial Narrow" panose="020B0604020202020204" pitchFamily="34" charset="0"/>
            </a:endParaRPr>
          </a:p>
        </p:txBody>
      </p:sp>
    </p:spTree>
    <p:extLst>
      <p:ext uri="{BB962C8B-B14F-4D97-AF65-F5344CB8AC3E}">
        <p14:creationId xmlns:p14="http://schemas.microsoft.com/office/powerpoint/2010/main" val="1175065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74C6-6622-EAD6-AF33-02B2061061A5}"/>
              </a:ext>
            </a:extLst>
          </p:cNvPr>
          <p:cNvSpPr>
            <a:spLocks noGrp="1"/>
          </p:cNvSpPr>
          <p:nvPr>
            <p:ph type="title"/>
          </p:nvPr>
        </p:nvSpPr>
        <p:spPr>
          <a:xfrm>
            <a:off x="215999" y="174064"/>
            <a:ext cx="4473988" cy="714877"/>
          </a:xfrm>
        </p:spPr>
        <p:txBody>
          <a:bodyPr/>
          <a:lstStyle/>
          <a:p>
            <a:r>
              <a:rPr lang="en-US" sz="2025" dirty="0">
                <a:solidFill>
                  <a:schemeClr val="tx1"/>
                </a:solidFill>
              </a:rPr>
              <a:t>Bringing the power of community innovation to the enterprise</a:t>
            </a:r>
          </a:p>
        </p:txBody>
      </p:sp>
      <p:sp>
        <p:nvSpPr>
          <p:cNvPr id="14" name="Rectangle 13">
            <a:extLst>
              <a:ext uri="{FF2B5EF4-FFF2-40B4-BE49-F238E27FC236}">
                <a16:creationId xmlns:a16="http://schemas.microsoft.com/office/drawing/2014/main" id="{7844AA0C-20CD-F6B9-7574-CC588D2B0CF5}"/>
              </a:ext>
            </a:extLst>
          </p:cNvPr>
          <p:cNvSpPr/>
          <p:nvPr/>
        </p:nvSpPr>
        <p:spPr bwMode="auto">
          <a:xfrm>
            <a:off x="260160" y="1016553"/>
            <a:ext cx="2036959" cy="2911429"/>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71" tIns="68571" rIns="68571" bIns="68571"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IBM Plex Sans Light"/>
              <a:ea typeface="+mn-ea"/>
              <a:cs typeface="+mn-cs"/>
              <a:sym typeface="Arial"/>
            </a:endParaRPr>
          </a:p>
        </p:txBody>
      </p:sp>
      <p:sp>
        <p:nvSpPr>
          <p:cNvPr id="15" name="Google Shape;284;p20">
            <a:extLst>
              <a:ext uri="{FF2B5EF4-FFF2-40B4-BE49-F238E27FC236}">
                <a16:creationId xmlns:a16="http://schemas.microsoft.com/office/drawing/2014/main" id="{02EB4C73-16DC-D5DA-C5E0-49B2F9D0C69E}"/>
              </a:ext>
            </a:extLst>
          </p:cNvPr>
          <p:cNvSpPr/>
          <p:nvPr/>
        </p:nvSpPr>
        <p:spPr>
          <a:xfrm>
            <a:off x="435318" y="1071990"/>
            <a:ext cx="1674731" cy="270802"/>
          </a:xfrm>
          <a:prstGeom prst="rect">
            <a:avLst/>
          </a:prstGeom>
          <a:noFill/>
          <a:ln>
            <a:noFill/>
          </a:ln>
        </p:spPr>
        <p:txBody>
          <a:bodyPr spcFirstLastPara="1" wrap="square" lIns="34286" tIns="91413" rIns="36570" bIns="91413" anchor="ctr" anchorCtr="0">
            <a:noAutofit/>
          </a:bodyPr>
          <a:lstStyle/>
          <a:p>
            <a:pPr marL="0" marR="0" lvl="0" indent="0" algn="ctr" defTabSz="686017"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000000"/>
                </a:solidFill>
                <a:effectLst/>
                <a:uLnTx/>
                <a:uFillTx/>
                <a:latin typeface="IBM Plex Sans SmBld" panose="020B0503050203000203" pitchFamily="34" charset="0"/>
                <a:ea typeface="Overpass Light"/>
                <a:cs typeface="Overpass Light"/>
                <a:sym typeface="Overpass SemiBold"/>
              </a:rPr>
              <a:t>watson</a:t>
            </a:r>
            <a:r>
              <a:rPr kumimoji="0" lang="en-GB" sz="1800" b="1" i="0" u="none" strike="noStrike" kern="1200" cap="none" spc="0" normalizeH="0" baseline="0" noProof="0" dirty="0" err="1">
                <a:ln>
                  <a:noFill/>
                </a:ln>
                <a:solidFill>
                  <a:srgbClr val="0F62FE"/>
                </a:solidFill>
                <a:effectLst/>
                <a:uLnTx/>
                <a:uFillTx/>
                <a:latin typeface="IBM Plex Sans SmBld" panose="020B0503050203000203" pitchFamily="34" charset="0"/>
                <a:ea typeface="Overpass Light"/>
                <a:cs typeface="Overpass Light"/>
                <a:sym typeface="Overpass SemiBold"/>
              </a:rPr>
              <a:t>x</a:t>
            </a:r>
            <a:r>
              <a:rPr kumimoji="0" lang="en-GB" sz="1800" b="1" i="0" u="none" strike="noStrike" kern="1200" cap="none" spc="0" normalizeH="0" baseline="0" noProof="0" dirty="0" err="1">
                <a:ln>
                  <a:noFill/>
                </a:ln>
                <a:solidFill>
                  <a:srgbClr val="000000"/>
                </a:solidFill>
                <a:effectLst/>
                <a:uLnTx/>
                <a:uFillTx/>
                <a:latin typeface="IBM Plex Sans SmBld" panose="020B0503050203000203" pitchFamily="34" charset="0"/>
                <a:ea typeface="Overpass Light"/>
                <a:cs typeface="Overpass Light"/>
                <a:sym typeface="Overpass SemiBold"/>
              </a:rPr>
              <a:t>.ai</a:t>
            </a:r>
            <a:endParaRPr kumimoji="0" sz="1800" b="1" i="0" u="none" strike="noStrike" kern="1200" cap="none" spc="0" normalizeH="0" baseline="0" noProof="0" dirty="0">
              <a:ln>
                <a:noFill/>
              </a:ln>
              <a:solidFill>
                <a:srgbClr val="000000"/>
              </a:solidFill>
              <a:effectLst/>
              <a:uLnTx/>
              <a:uFillTx/>
              <a:latin typeface="IBM Plex Sans SmBld" panose="020B0503050203000203" pitchFamily="34" charset="0"/>
              <a:ea typeface="Overpass Light"/>
              <a:cs typeface="Overpass Light"/>
              <a:sym typeface="Overpass Light"/>
            </a:endParaRPr>
          </a:p>
        </p:txBody>
      </p:sp>
      <p:sp>
        <p:nvSpPr>
          <p:cNvPr id="32" name="Google Shape;296;p20">
            <a:extLst>
              <a:ext uri="{FF2B5EF4-FFF2-40B4-BE49-F238E27FC236}">
                <a16:creationId xmlns:a16="http://schemas.microsoft.com/office/drawing/2014/main" id="{8B3C4DA1-BE4D-C63F-912F-D958346ED645}"/>
              </a:ext>
            </a:extLst>
          </p:cNvPr>
          <p:cNvSpPr txBox="1"/>
          <p:nvPr/>
        </p:nvSpPr>
        <p:spPr>
          <a:xfrm>
            <a:off x="4055792" y="4407385"/>
            <a:ext cx="607166" cy="239710"/>
          </a:xfrm>
          <a:prstGeom prst="rect">
            <a:avLst/>
          </a:prstGeom>
          <a:noFill/>
          <a:ln>
            <a:noFill/>
          </a:ln>
        </p:spPr>
        <p:txBody>
          <a:bodyPr spcFirstLastPara="1" wrap="square" lIns="0" tIns="0" rIns="0" bIns="0" anchor="ctr" anchorCtr="0">
            <a:noAutofit/>
          </a:bodyPr>
          <a:lstStyle>
            <a:defPPr>
              <a:defRPr lang="en-US"/>
            </a:defPPr>
            <a:lvl1pPr algn="ctr">
              <a:defRPr sz="2400">
                <a:solidFill>
                  <a:srgbClr val="666666"/>
                </a:solidFill>
                <a:latin typeface="+mj-lt"/>
                <a:ea typeface="Overpass Light"/>
                <a:cs typeface="Overpass Light"/>
              </a:defRPr>
            </a:lvl1pPr>
          </a:lstStyle>
          <a:p>
            <a:pPr marL="0" marR="0" lvl="0" indent="0" algn="ctr" defTabSz="68601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666666"/>
                </a:solidFill>
                <a:effectLst/>
                <a:uLnTx/>
                <a:uFillTx/>
                <a:latin typeface="IBM Plex Sans Light"/>
                <a:sym typeface="Overpass Light"/>
              </a:rPr>
              <a:t>Physical</a:t>
            </a:r>
            <a:endParaRPr kumimoji="0" sz="900" b="0" i="0" u="none" strike="noStrike" kern="1200" cap="none" spc="0" normalizeH="0" baseline="0" noProof="0">
              <a:ln>
                <a:noFill/>
              </a:ln>
              <a:solidFill>
                <a:srgbClr val="666666"/>
              </a:solidFill>
              <a:effectLst/>
              <a:uLnTx/>
              <a:uFillTx/>
              <a:latin typeface="IBM Plex Sans Light"/>
              <a:sym typeface="Overpass Light"/>
            </a:endParaRPr>
          </a:p>
        </p:txBody>
      </p:sp>
      <p:sp>
        <p:nvSpPr>
          <p:cNvPr id="34" name="Google Shape;339;p20">
            <a:extLst>
              <a:ext uri="{FF2B5EF4-FFF2-40B4-BE49-F238E27FC236}">
                <a16:creationId xmlns:a16="http://schemas.microsoft.com/office/drawing/2014/main" id="{90FBBF64-AAF4-49EC-47C5-D0BD0E0EB104}"/>
              </a:ext>
            </a:extLst>
          </p:cNvPr>
          <p:cNvSpPr txBox="1"/>
          <p:nvPr/>
        </p:nvSpPr>
        <p:spPr>
          <a:xfrm>
            <a:off x="5116269" y="4407385"/>
            <a:ext cx="607166" cy="239710"/>
          </a:xfrm>
          <a:prstGeom prst="rect">
            <a:avLst/>
          </a:prstGeom>
          <a:noFill/>
          <a:ln>
            <a:noFill/>
          </a:ln>
        </p:spPr>
        <p:txBody>
          <a:bodyPr spcFirstLastPara="1" wrap="square" lIns="0" tIns="0" rIns="0" bIns="0" anchor="ctr" anchorCtr="0">
            <a:noAutofit/>
          </a:bodyPr>
          <a:lstStyle/>
          <a:p>
            <a:pPr marL="0" marR="0" lvl="0" indent="0" algn="ctr" defTabSz="68601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666666"/>
                </a:solidFill>
                <a:effectLst/>
                <a:uLnTx/>
                <a:uFillTx/>
                <a:latin typeface="IBM Plex Sans Light"/>
                <a:ea typeface="Overpass Light"/>
                <a:cs typeface="Overpass Light"/>
                <a:sym typeface="Overpass Light"/>
              </a:rPr>
              <a:t>Virtual</a:t>
            </a:r>
            <a:endParaRPr kumimoji="0" sz="900" b="0" i="0" u="none" strike="noStrike" kern="1200" cap="none" spc="0" normalizeH="0" baseline="0" noProof="0">
              <a:ln>
                <a:noFill/>
              </a:ln>
              <a:solidFill>
                <a:srgbClr val="666666"/>
              </a:solidFill>
              <a:effectLst/>
              <a:uLnTx/>
              <a:uFillTx/>
              <a:latin typeface="IBM Plex Sans Light"/>
              <a:ea typeface="Overpass Light"/>
              <a:cs typeface="Overpass Light"/>
              <a:sym typeface="Overpass Light"/>
            </a:endParaRPr>
          </a:p>
        </p:txBody>
      </p:sp>
      <p:sp>
        <p:nvSpPr>
          <p:cNvPr id="36" name="Google Shape;344;p20">
            <a:extLst>
              <a:ext uri="{FF2B5EF4-FFF2-40B4-BE49-F238E27FC236}">
                <a16:creationId xmlns:a16="http://schemas.microsoft.com/office/drawing/2014/main" id="{C4B64CF5-82FD-ACD4-0F7B-269B158C45D9}"/>
              </a:ext>
            </a:extLst>
          </p:cNvPr>
          <p:cNvSpPr txBox="1"/>
          <p:nvPr/>
        </p:nvSpPr>
        <p:spPr>
          <a:xfrm>
            <a:off x="6177531" y="4407385"/>
            <a:ext cx="607166" cy="239710"/>
          </a:xfrm>
          <a:prstGeom prst="rect">
            <a:avLst/>
          </a:prstGeom>
          <a:noFill/>
          <a:ln>
            <a:noFill/>
          </a:ln>
        </p:spPr>
        <p:txBody>
          <a:bodyPr spcFirstLastPara="1" wrap="square" lIns="0" tIns="0" rIns="0" bIns="0" anchor="ctr" anchorCtr="0">
            <a:noAutofit/>
          </a:bodyPr>
          <a:lstStyle>
            <a:defPPr>
              <a:defRPr lang="en-US"/>
            </a:defPPr>
            <a:lvl1pPr algn="ctr">
              <a:defRPr sz="2400">
                <a:solidFill>
                  <a:srgbClr val="666666"/>
                </a:solidFill>
                <a:latin typeface="+mj-lt"/>
                <a:ea typeface="Overpass Light"/>
                <a:cs typeface="Overpass Light"/>
              </a:defRPr>
            </a:lvl1pPr>
          </a:lstStyle>
          <a:p>
            <a:pPr marL="0" marR="0" lvl="0" indent="0" algn="ctr" defTabSz="68601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666666"/>
                </a:solidFill>
                <a:effectLst/>
                <a:uLnTx/>
                <a:uFillTx/>
                <a:latin typeface="IBM Plex Sans Light"/>
                <a:sym typeface="Overpass Light"/>
              </a:rPr>
              <a:t>Private</a:t>
            </a:r>
            <a:endParaRPr kumimoji="0" sz="900" b="0" i="0" u="none" strike="noStrike" kern="1200" cap="none" spc="0" normalizeH="0" baseline="0" noProof="0">
              <a:ln>
                <a:noFill/>
              </a:ln>
              <a:solidFill>
                <a:srgbClr val="666666"/>
              </a:solidFill>
              <a:effectLst/>
              <a:uLnTx/>
              <a:uFillTx/>
              <a:latin typeface="IBM Plex Sans Light"/>
              <a:sym typeface="Overpass Light"/>
            </a:endParaRPr>
          </a:p>
        </p:txBody>
      </p:sp>
      <p:sp>
        <p:nvSpPr>
          <p:cNvPr id="38" name="Google Shape;348;p20">
            <a:extLst>
              <a:ext uri="{FF2B5EF4-FFF2-40B4-BE49-F238E27FC236}">
                <a16:creationId xmlns:a16="http://schemas.microsoft.com/office/drawing/2014/main" id="{73A7D397-5453-BBAB-D446-A6F6B590C6B8}"/>
              </a:ext>
            </a:extLst>
          </p:cNvPr>
          <p:cNvSpPr txBox="1"/>
          <p:nvPr/>
        </p:nvSpPr>
        <p:spPr>
          <a:xfrm>
            <a:off x="7238806" y="4407385"/>
            <a:ext cx="607166" cy="239710"/>
          </a:xfrm>
          <a:prstGeom prst="rect">
            <a:avLst/>
          </a:prstGeom>
          <a:noFill/>
          <a:ln>
            <a:noFill/>
          </a:ln>
        </p:spPr>
        <p:txBody>
          <a:bodyPr spcFirstLastPara="1" wrap="square" lIns="0" tIns="0" rIns="0" bIns="0" anchor="ctr" anchorCtr="0">
            <a:noAutofit/>
          </a:bodyPr>
          <a:lstStyle>
            <a:defPPr>
              <a:defRPr lang="en-US"/>
            </a:defPPr>
            <a:lvl1pPr algn="ctr">
              <a:defRPr sz="2400">
                <a:solidFill>
                  <a:srgbClr val="666666"/>
                </a:solidFill>
                <a:latin typeface="+mj-lt"/>
                <a:ea typeface="Overpass Light"/>
                <a:cs typeface="Overpass Light"/>
              </a:defRPr>
            </a:lvl1pPr>
          </a:lstStyle>
          <a:p>
            <a:pPr marL="0" marR="0" lvl="0" indent="0" algn="ctr" defTabSz="68601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666666"/>
                </a:solidFill>
                <a:effectLst/>
                <a:uLnTx/>
                <a:uFillTx/>
                <a:latin typeface="IBM Plex Sans Light"/>
                <a:sym typeface="Overpass Light"/>
              </a:rPr>
              <a:t>Public</a:t>
            </a:r>
            <a:endParaRPr kumimoji="0" sz="900" b="0" i="0" u="none" strike="noStrike" kern="1200" cap="none" spc="0" normalizeH="0" baseline="0" noProof="0">
              <a:ln>
                <a:noFill/>
              </a:ln>
              <a:solidFill>
                <a:srgbClr val="666666"/>
              </a:solidFill>
              <a:effectLst/>
              <a:uLnTx/>
              <a:uFillTx/>
              <a:latin typeface="IBM Plex Sans Light"/>
              <a:sym typeface="Overpass Light"/>
            </a:endParaRPr>
          </a:p>
        </p:txBody>
      </p:sp>
      <p:graphicFrame>
        <p:nvGraphicFramePr>
          <p:cNvPr id="3" name="Table 2">
            <a:extLst>
              <a:ext uri="{FF2B5EF4-FFF2-40B4-BE49-F238E27FC236}">
                <a16:creationId xmlns:a16="http://schemas.microsoft.com/office/drawing/2014/main" id="{5F79DD30-678A-8E07-02F8-00D0EE427FB5}"/>
              </a:ext>
            </a:extLst>
          </p:cNvPr>
          <p:cNvGraphicFramePr>
            <a:graphicFrameLocks noGrp="1"/>
          </p:cNvGraphicFramePr>
          <p:nvPr/>
        </p:nvGraphicFramePr>
        <p:xfrm>
          <a:off x="2499987" y="962095"/>
          <a:ext cx="6425561" cy="3013517"/>
        </p:xfrm>
        <a:graphic>
          <a:graphicData uri="http://schemas.openxmlformats.org/drawingml/2006/table">
            <a:tbl>
              <a:tblPr firstRow="1" bandRow="1">
                <a:tableStyleId>{BC89EF96-8CEA-46FF-86C4-4CE0E7609802}</a:tableStyleId>
              </a:tblPr>
              <a:tblGrid>
                <a:gridCol w="1239389">
                  <a:extLst>
                    <a:ext uri="{9D8B030D-6E8A-4147-A177-3AD203B41FA5}">
                      <a16:colId xmlns:a16="http://schemas.microsoft.com/office/drawing/2014/main" val="313879859"/>
                    </a:ext>
                  </a:extLst>
                </a:gridCol>
                <a:gridCol w="1424126">
                  <a:extLst>
                    <a:ext uri="{9D8B030D-6E8A-4147-A177-3AD203B41FA5}">
                      <a16:colId xmlns:a16="http://schemas.microsoft.com/office/drawing/2014/main" val="3669791931"/>
                    </a:ext>
                  </a:extLst>
                </a:gridCol>
                <a:gridCol w="1575275">
                  <a:extLst>
                    <a:ext uri="{9D8B030D-6E8A-4147-A177-3AD203B41FA5}">
                      <a16:colId xmlns:a16="http://schemas.microsoft.com/office/drawing/2014/main" val="3149146326"/>
                    </a:ext>
                  </a:extLst>
                </a:gridCol>
                <a:gridCol w="1503491">
                  <a:extLst>
                    <a:ext uri="{9D8B030D-6E8A-4147-A177-3AD203B41FA5}">
                      <a16:colId xmlns:a16="http://schemas.microsoft.com/office/drawing/2014/main" val="3159322568"/>
                    </a:ext>
                  </a:extLst>
                </a:gridCol>
                <a:gridCol w="683280">
                  <a:extLst>
                    <a:ext uri="{9D8B030D-6E8A-4147-A177-3AD203B41FA5}">
                      <a16:colId xmlns:a16="http://schemas.microsoft.com/office/drawing/2014/main" val="2070617646"/>
                    </a:ext>
                  </a:extLst>
                </a:gridCol>
              </a:tblGrid>
              <a:tr h="314942">
                <a:tc>
                  <a: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000000"/>
                          </a:solidFill>
                          <a:effectLst/>
                          <a:uLnTx/>
                          <a:uFillTx/>
                          <a:latin typeface="IBM Plex Sans Light" panose="020B0403050203000203" pitchFamily="34" charset="0"/>
                          <a:ea typeface="+mn-ea"/>
                          <a:cs typeface="+mn-cs"/>
                        </a:rPr>
                        <a:t>watson</a:t>
                      </a:r>
                      <a:r>
                        <a:rPr kumimoji="0" lang="en-US" sz="1300" b="1" i="0" u="none" strike="noStrike" kern="0" cap="none" spc="0" normalizeH="0" baseline="0" noProof="0">
                          <a:ln>
                            <a:noFill/>
                          </a:ln>
                          <a:solidFill>
                            <a:schemeClr val="accent1"/>
                          </a:solidFill>
                          <a:effectLst/>
                          <a:uLnTx/>
                          <a:uFillTx/>
                          <a:latin typeface="IBM Plex Sans Light" panose="020B0403050203000203" pitchFamily="34" charset="0"/>
                          <a:ea typeface="+mn-ea"/>
                          <a:cs typeface="+mn-cs"/>
                        </a:rPr>
                        <a:t>x</a:t>
                      </a:r>
                      <a:r>
                        <a:rPr kumimoji="0" lang="en-US" sz="1300" b="1" i="0" u="none" strike="noStrike" kern="0" cap="none" spc="0" normalizeH="0" baseline="0" noProof="0">
                          <a:ln>
                            <a:noFill/>
                          </a:ln>
                          <a:solidFill>
                            <a:srgbClr val="000000"/>
                          </a:solidFill>
                          <a:effectLst/>
                          <a:uLnTx/>
                          <a:uFillTx/>
                          <a:latin typeface="IBM Plex Sans Light" panose="020B0403050203000203" pitchFamily="34" charset="0"/>
                          <a:ea typeface="+mn-ea"/>
                          <a:cs typeface="+mn-cs"/>
                        </a:rPr>
                        <a:t>.ai</a:t>
                      </a: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A1E28"/>
                        </a:solidFill>
                        <a:effectLst/>
                        <a:uLnTx/>
                        <a:uFillTx/>
                        <a:latin typeface="IBM Plex Sans Light" panose="020B0403050203000203" pitchFamily="34" charset="0"/>
                        <a:ea typeface="+mn-ea"/>
                        <a:cs typeface="+mn-cs"/>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A1E28"/>
                        </a:solidFill>
                        <a:effectLst/>
                        <a:uLnTx/>
                        <a:uFillTx/>
                        <a:latin typeface="IBM Plex Sans Light" panose="020B0403050203000203" pitchFamily="34" charset="0"/>
                        <a:ea typeface="+mn-ea"/>
                        <a:cs typeface="+mn-cs"/>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i="0">
                        <a:latin typeface="IBM Plex Sans Light" panose="020B04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i="0">
                        <a:latin typeface="IBM Plex Sans Light" panose="020B04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1810411"/>
                  </a:ext>
                </a:extLst>
              </a:tr>
              <a:tr h="514283">
                <a:tc>
                  <a: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F62FE"/>
                          </a:solidFill>
                          <a:effectLst/>
                          <a:uLnTx/>
                          <a:uFillTx/>
                          <a:latin typeface="IBM Plex Sans Light" panose="020B0403050203000203" pitchFamily="34" charset="0"/>
                          <a:ea typeface="+mn-ea"/>
                          <a:cs typeface="+mn-cs"/>
                        </a:rPr>
                        <a:t>Enterprise-grade middleware and tools</a:t>
                      </a:r>
                    </a:p>
                  </a:txBody>
                  <a:tcPr marL="34286" marR="34286" marT="17143" marB="17143">
                    <a:lnL w="28575" cap="flat" cmpd="sng" algn="ctr">
                      <a:no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Multi-model </a:t>
                      </a:r>
                    </a:p>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flexibility</a:t>
                      </a:r>
                      <a:r>
                        <a:rPr kumimoji="0" lang="en-US" sz="1000" b="0" i="0" u="none" strike="noStrike" kern="0" cap="none" spc="0" normalizeH="0" baseline="0" noProof="0">
                          <a:ln>
                            <a:noFill/>
                          </a:ln>
                          <a:solidFill>
                            <a:srgbClr val="DA1E28"/>
                          </a:solidFill>
                          <a:effectLst/>
                          <a:uLnTx/>
                          <a:uFillTx/>
                          <a:latin typeface="IBM Plex Sans Light" panose="020B0403050203000203" pitchFamily="34" charset="0"/>
                          <a:ea typeface="+mn-ea"/>
                          <a:cs typeface="+mn-cs"/>
                          <a:sym typeface="IBM Plex Sans"/>
                        </a:rPr>
                        <a:t> </a:t>
                      </a:r>
                    </a:p>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IBM Plex Sans ExtLt" panose="020B0303050203000203" pitchFamily="34" charset="0"/>
                        <a:ea typeface="+mn-ea"/>
                        <a:cs typeface="+mn-cs"/>
                      </a:endParaRPr>
                    </a:p>
                  </a:txBody>
                  <a:tcPr marL="68571" marR="34286" marT="17143" marB="17143">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Developer tools to build Assistants &amp; Agents</a:t>
                      </a:r>
                    </a:p>
                  </a:txBody>
                  <a:tcPr marL="68571" marR="34286" marT="17143" marB="17143">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Lifecycle </a:t>
                      </a:r>
                      <a:b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b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Governance</a:t>
                      </a:r>
                    </a:p>
                    <a:p>
                      <a:pPr algn="l"/>
                      <a:endParaRPr lang="en-US" sz="1000" b="0" i="0" kern="0">
                        <a:latin typeface="IBM Plex Sans ExtLt" panose="020B0303050203000203" pitchFamily="34" charset="0"/>
                      </a:endParaRPr>
                    </a:p>
                  </a:txBody>
                  <a:tcPr marL="68571" marR="34286" marT="17143" marB="17143">
                    <a:lnL w="28575" cap="flat" cmpd="sng" algn="ctr">
                      <a:solidFill>
                        <a:schemeClr val="accent1">
                          <a:lumMod val="60000"/>
                          <a:lumOff val="4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b="0" i="0" kern="0">
                        <a:latin typeface="IBM Plex Sans Thin" panose="020B02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975278"/>
                  </a:ext>
                </a:extLst>
              </a:tr>
              <a:tr h="0">
                <a:tc>
                  <a: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a:ln>
                          <a:noFill/>
                        </a:ln>
                        <a:solidFill>
                          <a:srgbClr val="FA4D56"/>
                        </a:solidFill>
                        <a:effectLst/>
                        <a:uLnTx/>
                        <a:uFillTx/>
                        <a:latin typeface="IBM Plex Sans Light" panose="020B0403050203000203" pitchFamily="34" charset="0"/>
                        <a:ea typeface="+mn-ea"/>
                        <a:cs typeface="+mn-cs"/>
                      </a:endParaRPr>
                    </a:p>
                  </a:txBody>
                  <a:tcPr marL="34286"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endParaRPr lang="en-US" sz="100" b="0" i="0" kern="0">
                        <a:solidFill>
                          <a:srgbClr val="DA1E28"/>
                        </a:solidFill>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endParaRPr lang="en-US" sz="100" b="0" i="0" kern="0">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endParaRPr lang="en-US" sz="100" b="0" i="0">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b="0" i="0">
                        <a:latin typeface="IBM Plex Sans Light" panose="020B04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73917987"/>
                  </a:ext>
                </a:extLst>
              </a:tr>
              <a:tr h="314942">
                <a:tc>
                  <a: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err="1">
                          <a:ln>
                            <a:noFill/>
                          </a:ln>
                          <a:solidFill>
                            <a:srgbClr val="FF0000"/>
                          </a:solidFill>
                          <a:effectLst/>
                          <a:uLnTx/>
                          <a:uFillTx/>
                          <a:latin typeface="Red Hat Display" panose="02010303040201060303" pitchFamily="2" charset="0"/>
                          <a:ea typeface="Red Hat Display" panose="02010303040201060303" pitchFamily="2" charset="0"/>
                          <a:cs typeface="Red Hat Display" panose="02010303040201060303" pitchFamily="2" charset="0"/>
                        </a:rPr>
                        <a:t>Openshift</a:t>
                      </a:r>
                      <a:r>
                        <a:rPr kumimoji="0" lang="en-US" sz="1300" b="1" i="0" u="none" strike="noStrike" kern="0" cap="none" spc="0" normalizeH="0" baseline="0" noProof="0" dirty="0">
                          <a:ln>
                            <a:noFill/>
                          </a:ln>
                          <a:solidFill>
                            <a:srgbClr val="FF0000"/>
                          </a:solidFill>
                          <a:effectLst/>
                          <a:uLnTx/>
                          <a:uFillTx/>
                          <a:latin typeface="Red Hat Display" panose="02010303040201060303" pitchFamily="2" charset="0"/>
                          <a:ea typeface="Red Hat Display" panose="02010303040201060303" pitchFamily="2" charset="0"/>
                          <a:cs typeface="Red Hat Display" panose="02010303040201060303" pitchFamily="2" charset="0"/>
                        </a:rPr>
                        <a:t> AI</a:t>
                      </a:r>
                    </a:p>
                  </a:txBody>
                  <a:tcPr marL="34286" marR="34286" marT="17143" marB="17143"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endParaRPr lang="en-US" sz="1000" b="0" i="0" kern="0">
                        <a:solidFill>
                          <a:srgbClr val="DA1E28"/>
                        </a:solidFill>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endParaRPr lang="en-US" sz="1000" b="0" i="0" kern="0">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0" i="0">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i="0">
                        <a:latin typeface="IBM Plex Sans Light" panose="020B04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845427"/>
                  </a:ext>
                </a:extLst>
              </a:tr>
              <a:tr h="518319">
                <a:tc>
                  <a: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br>
                        <a:rPr kumimoji="0" lang="en-US" sz="1000" b="1" i="0" u="none" strike="noStrike" kern="0" cap="none" spc="0" normalizeH="0" baseline="0" noProof="0" dirty="0">
                          <a:ln>
                            <a:noFill/>
                          </a:ln>
                          <a:solidFill>
                            <a:srgbClr val="FF0000"/>
                          </a:solidFill>
                          <a:effectLst/>
                          <a:uLnTx/>
                          <a:uFillTx/>
                          <a:latin typeface="IBM Plex Sans Light" panose="020B0403050203000203" pitchFamily="34" charset="0"/>
                          <a:ea typeface="+mn-ea"/>
                          <a:cs typeface="+mn-cs"/>
                        </a:rPr>
                      </a:br>
                      <a:r>
                        <a:rPr kumimoji="0" lang="en-US" sz="1000" b="1" i="0" u="none" strike="noStrike" kern="0" cap="none" spc="0" normalizeH="0" baseline="0" noProof="0" dirty="0">
                          <a:ln>
                            <a:noFill/>
                          </a:ln>
                          <a:solidFill>
                            <a:srgbClr val="FF0000"/>
                          </a:solidFill>
                          <a:effectLst/>
                          <a:uLnTx/>
                          <a:uFillTx/>
                          <a:latin typeface="IBM Plex Sans Light" panose="020B0403050203000203" pitchFamily="34" charset="0"/>
                          <a:ea typeface="+mn-ea"/>
                          <a:cs typeface="+mn-cs"/>
                        </a:rPr>
                        <a:t>Deploy, scale, and optimize resources</a:t>
                      </a:r>
                    </a:p>
                  </a:txBody>
                  <a:tcPr marL="34286" marR="34286" marT="17143" marB="17143">
                    <a:lnL w="28575" cap="flat" cmpd="sng" algn="ctr">
                      <a:no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Deploy models anywhere</a:t>
                      </a:r>
                      <a:r>
                        <a:rPr kumimoji="0" lang="en-US" sz="1000" b="0" i="0" u="none" strike="noStrike" kern="0" cap="none" spc="0" normalizeH="0" baseline="0" noProof="0">
                          <a:ln>
                            <a:noFill/>
                          </a:ln>
                          <a:solidFill>
                            <a:srgbClr val="DA1E28"/>
                          </a:solidFill>
                          <a:effectLst/>
                          <a:uLnTx/>
                          <a:uFillTx/>
                          <a:latin typeface="IBM Plex Sans Light" panose="020B0403050203000203" pitchFamily="34" charset="0"/>
                          <a:ea typeface="+mn-ea"/>
                          <a:cs typeface="+mn-cs"/>
                          <a:sym typeface="IBM Plex Sans"/>
                        </a:rPr>
                        <a:t> </a:t>
                      </a:r>
                    </a:p>
                    <a:p>
                      <a:pPr algn="l"/>
                      <a:endParaRPr lang="en-US" sz="1000" b="0" i="0">
                        <a:latin typeface="IBM Plex Sans ExtLt" panose="020B0303050203000203" pitchFamily="34" charset="0"/>
                      </a:endParaRPr>
                    </a:p>
                  </a:txBody>
                  <a:tcPr marL="68571" marR="34286" marT="17143" marB="17143">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Create model </a:t>
                      </a:r>
                    </a:p>
                    <a:p>
                      <a:pPr marL="0" marR="0" lvl="0" indent="0" algn="l" defTabSz="18289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pipelines (</a:t>
                      </a:r>
                      <a:r>
                        <a:rPr kumimoji="0" lang="en-US" sz="1000" b="0" i="0" u="none" strike="noStrike" kern="0" cap="none" spc="0" normalizeH="0" baseline="0" noProof="0" err="1">
                          <a:ln>
                            <a:noFill/>
                          </a:ln>
                          <a:solidFill>
                            <a:srgbClr val="000000"/>
                          </a:solidFill>
                          <a:effectLst/>
                          <a:uLnTx/>
                          <a:uFillTx/>
                          <a:latin typeface="IBM Plex Sans Light" panose="020B0403050203000203" pitchFamily="34" charset="0"/>
                          <a:ea typeface="+mn-ea"/>
                          <a:cs typeface="+mn-cs"/>
                          <a:sym typeface="IBM Plex Sans"/>
                        </a:rPr>
                        <a:t>MLOps</a:t>
                      </a: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 </a:t>
                      </a:r>
                    </a:p>
                    <a:p>
                      <a:pPr algn="l"/>
                      <a:endParaRPr lang="en-US" sz="1000" b="0" i="0">
                        <a:latin typeface="IBM Plex Sans ExtLt" panose="020B0303050203000203" pitchFamily="34" charset="0"/>
                      </a:endParaRPr>
                    </a:p>
                  </a:txBody>
                  <a:tcPr marL="68571" marR="34286" marT="17143" marB="17143">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Share and </a:t>
                      </a:r>
                    </a:p>
                    <a:p>
                      <a:pPr marL="0" marR="0" lvl="0" indent="0" algn="l" defTabSz="18289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optimize </a:t>
                      </a:r>
                    </a:p>
                    <a:p>
                      <a:pPr algn="l"/>
                      <a:endParaRPr lang="en-US" sz="1000" b="0" i="0">
                        <a:latin typeface="IBM Plex Sans ExtLt" panose="020B0303050203000203" pitchFamily="34" charset="0"/>
                      </a:endParaRPr>
                    </a:p>
                  </a:txBody>
                  <a:tcPr marL="68571" marR="34286" marT="17143" marB="17143">
                    <a:lnL w="28575" cap="flat" cmpd="sng" algn="ctr">
                      <a:solidFill>
                        <a:schemeClr val="accent1">
                          <a:lumMod val="60000"/>
                          <a:lumOff val="4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b="0" i="0">
                        <a:latin typeface="IBM Plex Sans Thin" panose="020B02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984936"/>
                  </a:ext>
                </a:extLst>
              </a:tr>
              <a:tr h="0">
                <a:tc>
                  <a: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a:ln>
                          <a:noFill/>
                        </a:ln>
                        <a:solidFill>
                          <a:srgbClr val="FA4D56"/>
                        </a:solidFill>
                        <a:effectLst/>
                        <a:uLnTx/>
                        <a:uFillTx/>
                        <a:latin typeface="IBM Plex Sans Light" panose="020B0403050203000203" pitchFamily="34" charset="0"/>
                        <a:ea typeface="+mn-ea"/>
                        <a:cs typeface="+mn-cs"/>
                      </a:endParaRPr>
                    </a:p>
                  </a:txBody>
                  <a:tcPr marL="34286"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endParaRPr lang="en-US" sz="100" b="0" i="0" kern="0">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endParaRPr lang="en-US" sz="100" b="0" i="0">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l"/>
                      <a:endParaRPr lang="en-US" sz="100" b="0" i="0">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b="0" i="0">
                        <a:latin typeface="IBM Plex Sans Light" panose="020B04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920199603"/>
                  </a:ext>
                </a:extLst>
              </a:tr>
              <a:tr h="337692">
                <a:tc>
                  <a: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A4D56"/>
                          </a:solidFill>
                          <a:effectLst/>
                          <a:uLnTx/>
                          <a:uFillTx/>
                          <a:latin typeface="Red Hat Display" panose="02010303040201060303" pitchFamily="2" charset="0"/>
                          <a:ea typeface="Red Hat Display" panose="02010303040201060303" pitchFamily="2" charset="0"/>
                          <a:cs typeface="Red Hat Display" panose="02010303040201060303" pitchFamily="2" charset="0"/>
                        </a:rPr>
                        <a:t>RHEL AI</a:t>
                      </a:r>
                    </a:p>
                  </a:txBody>
                  <a:tcPr marL="34286" marR="34286" marT="17143" marB="17143"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endParaRPr lang="en-US" sz="1300" b="0" i="0" kern="0">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endParaRPr lang="en-US" sz="1000" b="0" i="0">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000" b="0" i="0">
                        <a:latin typeface="IBM Plex Sans Light" panose="020B0403050203000203" pitchFamily="34" charset="0"/>
                      </a:endParaRPr>
                    </a:p>
                  </a:txBody>
                  <a:tcPr marL="68571"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i="0">
                        <a:latin typeface="IBM Plex Sans Light" panose="020B04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134896"/>
                  </a:ext>
                </a:extLst>
              </a:tr>
              <a:tr h="834281">
                <a:tc>
                  <a: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A4D56"/>
                          </a:solidFill>
                          <a:effectLst/>
                          <a:uLnTx/>
                          <a:uFillTx/>
                          <a:latin typeface="IBM Plex Sans Light" panose="020B0403050203000203" pitchFamily="34" charset="0"/>
                          <a:ea typeface="+mn-ea"/>
                          <a:cs typeface="+mn-cs"/>
                        </a:rPr>
                        <a:t>Efficient and lightweight model  </a:t>
                      </a:r>
                    </a:p>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A4D56"/>
                          </a:solidFill>
                          <a:effectLst/>
                          <a:uLnTx/>
                          <a:uFillTx/>
                          <a:latin typeface="IBM Plex Sans Light" panose="020B0403050203000203" pitchFamily="34" charset="0"/>
                          <a:ea typeface="+mn-ea"/>
                          <a:cs typeface="+mn-cs"/>
                        </a:rPr>
                        <a:t>runtime</a:t>
                      </a:r>
                    </a:p>
                  </a:txBody>
                  <a:tcPr marL="34286" marR="34286" marT="17143" marB="17143">
                    <a:lnL w="28575" cap="flat" cmpd="sng" algn="ctr">
                      <a:no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Bootable model runtime</a:t>
                      </a:r>
                    </a:p>
                    <a:p>
                      <a:pPr algn="l"/>
                      <a:endParaRPr lang="en-US" sz="1000" b="0" i="0">
                        <a:latin typeface="IBM Plex Sans ExtLt" panose="020B0303050203000203" pitchFamily="34" charset="0"/>
                      </a:endParaRPr>
                    </a:p>
                  </a:txBody>
                  <a:tcPr marL="68571" marR="34286" marT="17143" marB="17143">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Deploy and test </a:t>
                      </a:r>
                      <a:r>
                        <a:rPr kumimoji="0" lang="en-US" sz="1000" b="1" i="0" u="none" strike="noStrike" kern="0" cap="none" spc="0" normalizeH="0" baseline="0" noProof="0">
                          <a:ln>
                            <a:noFill/>
                          </a:ln>
                          <a:solidFill>
                            <a:srgbClr val="000000"/>
                          </a:solidFill>
                          <a:effectLst/>
                          <a:uLnTx/>
                          <a:uFillTx/>
                          <a:latin typeface="IBM Plex Sans SmBld" panose="020B0503050203000203" pitchFamily="34" charset="0"/>
                          <a:ea typeface="+mn-ea"/>
                          <a:cs typeface="+mn-cs"/>
                          <a:sym typeface="IBM Plex Sans"/>
                        </a:rPr>
                        <a:t>Granite</a:t>
                      </a: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 </a:t>
                      </a:r>
                      <a:b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b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models with support &amp; indemnification</a:t>
                      </a:r>
                    </a:p>
                    <a:p>
                      <a:pPr algn="l"/>
                      <a:endParaRPr lang="en-US" sz="1000" b="0" i="0">
                        <a:latin typeface="IBM Plex Sans ExtLt" panose="020B0303050203000203" pitchFamily="34" charset="0"/>
                      </a:endParaRPr>
                    </a:p>
                  </a:txBody>
                  <a:tcPr marL="68571" marR="34286" marT="17143" marB="17143">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9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000000"/>
                          </a:solidFill>
                          <a:effectLst/>
                          <a:uLnTx/>
                          <a:uFillTx/>
                          <a:latin typeface="IBM Plex Sans Light" panose="020B0403050203000203" pitchFamily="34" charset="0"/>
                          <a:ea typeface="+mn-ea"/>
                          <a:cs typeface="+mn-cs"/>
                          <a:sym typeface="IBM Plex Sans"/>
                        </a:rPr>
                        <a:t>InstructLab</a:t>
                      </a: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ea typeface="+mn-ea"/>
                          <a:cs typeface="+mn-cs"/>
                          <a:sym typeface="IBM Plex Sans"/>
                        </a:rPr>
                        <a:t> for rapid experimentation customization</a:t>
                      </a:r>
                    </a:p>
                    <a:p>
                      <a:pPr algn="l"/>
                      <a:endParaRPr lang="en-US" sz="1000" b="0" i="0" kern="0">
                        <a:latin typeface="IBM Plex Sans ExtLt" panose="020B0303050203000203" pitchFamily="34" charset="0"/>
                      </a:endParaRPr>
                    </a:p>
                    <a:p>
                      <a:pPr algn="l"/>
                      <a:endParaRPr lang="en-US" sz="1000" b="0" i="0">
                        <a:latin typeface="IBM Plex Sans ExtLt" panose="020B0303050203000203" pitchFamily="34" charset="0"/>
                      </a:endParaRPr>
                    </a:p>
                  </a:txBody>
                  <a:tcPr marL="68571" marR="34286" marT="17143" marB="17143">
                    <a:lnL w="28575" cap="flat" cmpd="sng" algn="ctr">
                      <a:solidFill>
                        <a:schemeClr val="accent1">
                          <a:lumMod val="60000"/>
                          <a:lumOff val="40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b="0" i="0">
                        <a:latin typeface="IBM Plex Sans Thin" panose="020B02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634489"/>
                  </a:ext>
                </a:extLst>
              </a:tr>
              <a:tr h="0">
                <a:tc>
                  <a:txBody>
                    <a:bodyP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a:ln>
                          <a:noFill/>
                        </a:ln>
                        <a:solidFill>
                          <a:srgbClr val="FA4D56"/>
                        </a:solidFill>
                        <a:effectLst/>
                        <a:uLnTx/>
                        <a:uFillTx/>
                        <a:latin typeface="IBM Plex Sans Light" panose="020B0403050203000203" pitchFamily="34" charset="0"/>
                        <a:ea typeface="+mn-ea"/>
                        <a:cs typeface="+mn-cs"/>
                      </a:endParaRPr>
                    </a:p>
                  </a:txBody>
                  <a:tcPr marL="34286" marR="34286" marT="17143" marB="17143">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b="0" i="0">
                        <a:latin typeface="IBM Plex Sans Thin" panose="020B02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b="0" i="0">
                        <a:latin typeface="IBM Plex Sans Thin" panose="020B02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b="0" i="0" dirty="0">
                        <a:latin typeface="IBM Plex Sans Thin" panose="020B02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 b="0" i="0" dirty="0">
                        <a:latin typeface="IBM Plex Sans Thin" panose="020B0203050203000203" pitchFamily="34" charset="0"/>
                      </a:endParaRPr>
                    </a:p>
                  </a:txBody>
                  <a:tcPr marL="34286" marR="34286" marT="17143" marB="17143"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915306409"/>
                  </a:ext>
                </a:extLst>
              </a:tr>
            </a:tbl>
          </a:graphicData>
        </a:graphic>
      </p:graphicFrame>
      <p:sp>
        <p:nvSpPr>
          <p:cNvPr id="7" name="Text Placeholder 74">
            <a:extLst>
              <a:ext uri="{FF2B5EF4-FFF2-40B4-BE49-F238E27FC236}">
                <a16:creationId xmlns:a16="http://schemas.microsoft.com/office/drawing/2014/main" id="{1ADD2FEC-D933-0123-9B64-0F1E122C1690}"/>
              </a:ext>
            </a:extLst>
          </p:cNvPr>
          <p:cNvSpPr txBox="1">
            <a:spLocks/>
          </p:cNvSpPr>
          <p:nvPr/>
        </p:nvSpPr>
        <p:spPr>
          <a:xfrm>
            <a:off x="2450435" y="3384921"/>
            <a:ext cx="891312" cy="2886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7912" rtl="0" eaLnBrk="1" latinLnBrk="0" hangingPunct="1">
              <a:lnSpc>
                <a:spcPct val="90000"/>
              </a:lnSpc>
              <a:spcBef>
                <a:spcPts val="0"/>
              </a:spcBef>
              <a:spcAft>
                <a:spcPts val="0"/>
              </a:spcAft>
              <a:buClrTx/>
              <a:buSzTx/>
              <a:buFontTx/>
              <a:buNone/>
              <a:tabLst/>
              <a:defRPr sz="12998" b="0" i="0" u="none" strike="noStrike" cap="none" spc="0" baseline="0">
                <a:solidFill>
                  <a:schemeClr val="accent1"/>
                </a:solidFill>
                <a:uFillTx/>
                <a:latin typeface="+mj-lt"/>
                <a:ea typeface="+mj-ea"/>
                <a:cs typeface="+mj-cs"/>
                <a:sym typeface="IBM Plex Sans Light"/>
              </a:defRPr>
            </a:lvl1pPr>
            <a:lvl2pPr marL="0" marR="0" indent="0" algn="l" defTabSz="2437912" rtl="0" eaLnBrk="1" latinLnBrk="0" hangingPunct="1">
              <a:lnSpc>
                <a:spcPct val="110000"/>
              </a:lnSpc>
              <a:spcBef>
                <a:spcPts val="0"/>
              </a:spcBef>
              <a:spcAft>
                <a:spcPts val="0"/>
              </a:spcAft>
              <a:buClrTx/>
              <a:buSzPct val="100000"/>
              <a:buFontTx/>
              <a:buNone/>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90000"/>
              </a:lnSpc>
              <a:spcBef>
                <a:spcPts val="0"/>
              </a:spcBef>
              <a:spcAft>
                <a:spcPts val="0"/>
              </a:spcAft>
              <a:buClrTx/>
              <a:buSzTx/>
              <a:buFontTx/>
              <a:buNone/>
              <a:tabLst/>
              <a:defRPr/>
            </a:pPr>
            <a:endParaRPr kumimoji="0" lang="en-US" sz="1500" b="1" i="0" u="none" strike="noStrike" kern="0" cap="none" spc="0" normalizeH="0" baseline="0" noProof="0">
              <a:ln>
                <a:noFill/>
              </a:ln>
              <a:solidFill>
                <a:srgbClr val="FA4D56"/>
              </a:solidFill>
              <a:effectLst/>
              <a:uLnTx/>
              <a:uFillTx/>
              <a:latin typeface="IBM Plex Sans Light"/>
              <a:ea typeface="+mj-ea"/>
              <a:cs typeface="+mj-cs"/>
              <a:sym typeface="IBM Plex Sans Light"/>
            </a:endParaRPr>
          </a:p>
        </p:txBody>
      </p:sp>
      <p:sp>
        <p:nvSpPr>
          <p:cNvPr id="10" name="Text Placeholder 72">
            <a:extLst>
              <a:ext uri="{FF2B5EF4-FFF2-40B4-BE49-F238E27FC236}">
                <a16:creationId xmlns:a16="http://schemas.microsoft.com/office/drawing/2014/main" id="{D4748BD6-8ECB-C09C-EF1C-BEEB2E1D8C19}"/>
              </a:ext>
            </a:extLst>
          </p:cNvPr>
          <p:cNvSpPr txBox="1">
            <a:spLocks/>
          </p:cNvSpPr>
          <p:nvPr/>
        </p:nvSpPr>
        <p:spPr>
          <a:xfrm>
            <a:off x="2439531" y="3577845"/>
            <a:ext cx="1332605" cy="3690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1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A4D56"/>
              </a:solidFill>
              <a:effectLst/>
              <a:uLnTx/>
              <a:uFillTx/>
              <a:latin typeface="IBM Plex Sans Light"/>
              <a:ea typeface="+mj-ea"/>
              <a:cs typeface="+mj-cs"/>
              <a:sym typeface="IBM Plex Sans Light"/>
            </a:endParaRPr>
          </a:p>
        </p:txBody>
      </p:sp>
      <p:sp>
        <p:nvSpPr>
          <p:cNvPr id="18" name="Text Placeholder 74">
            <a:extLst>
              <a:ext uri="{FF2B5EF4-FFF2-40B4-BE49-F238E27FC236}">
                <a16:creationId xmlns:a16="http://schemas.microsoft.com/office/drawing/2014/main" id="{7F638141-C594-595F-6DE7-7895FAED5ECD}"/>
              </a:ext>
            </a:extLst>
          </p:cNvPr>
          <p:cNvSpPr txBox="1">
            <a:spLocks/>
          </p:cNvSpPr>
          <p:nvPr/>
        </p:nvSpPr>
        <p:spPr>
          <a:xfrm>
            <a:off x="2433367" y="2415910"/>
            <a:ext cx="1196356" cy="2886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7912" rtl="0" eaLnBrk="1" latinLnBrk="0" hangingPunct="1">
              <a:lnSpc>
                <a:spcPct val="90000"/>
              </a:lnSpc>
              <a:spcBef>
                <a:spcPts val="0"/>
              </a:spcBef>
              <a:spcAft>
                <a:spcPts val="0"/>
              </a:spcAft>
              <a:buClrTx/>
              <a:buSzTx/>
              <a:buFontTx/>
              <a:buNone/>
              <a:tabLst/>
              <a:defRPr sz="12998" b="0" i="0" u="none" strike="noStrike" cap="none" spc="0" baseline="0">
                <a:solidFill>
                  <a:schemeClr val="accent1"/>
                </a:solidFill>
                <a:uFillTx/>
                <a:latin typeface="+mj-lt"/>
                <a:ea typeface="+mj-ea"/>
                <a:cs typeface="+mj-cs"/>
                <a:sym typeface="IBM Plex Sans Light"/>
              </a:defRPr>
            </a:lvl1pPr>
            <a:lvl2pPr marL="0" marR="0" indent="0" algn="l" defTabSz="2437912" rtl="0" eaLnBrk="1" latinLnBrk="0" hangingPunct="1">
              <a:lnSpc>
                <a:spcPct val="110000"/>
              </a:lnSpc>
              <a:spcBef>
                <a:spcPts val="0"/>
              </a:spcBef>
              <a:spcAft>
                <a:spcPts val="0"/>
              </a:spcAft>
              <a:buClrTx/>
              <a:buSzPct val="100000"/>
              <a:buFontTx/>
              <a:buNone/>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90000"/>
              </a:lnSpc>
              <a:spcBef>
                <a:spcPts val="0"/>
              </a:spcBef>
              <a:spcAft>
                <a:spcPts val="0"/>
              </a:spcAft>
              <a:buClrTx/>
              <a:buSzTx/>
              <a:buFontTx/>
              <a:buNone/>
              <a:tabLst/>
              <a:defRPr/>
            </a:pPr>
            <a:endParaRPr kumimoji="0" lang="en-US" sz="1500" b="1" i="0" u="none" strike="noStrike" kern="0" cap="none" spc="0" normalizeH="0" baseline="0" noProof="0">
              <a:ln>
                <a:noFill/>
              </a:ln>
              <a:solidFill>
                <a:srgbClr val="FA4D56"/>
              </a:solidFill>
              <a:effectLst/>
              <a:uLnTx/>
              <a:uFillTx/>
              <a:latin typeface="IBM Plex Sans Light"/>
              <a:ea typeface="+mj-ea"/>
              <a:cs typeface="+mj-cs"/>
              <a:sym typeface="IBM Plex Sans Light"/>
            </a:endParaRPr>
          </a:p>
        </p:txBody>
      </p:sp>
      <p:sp>
        <p:nvSpPr>
          <p:cNvPr id="20" name="Text Placeholder 72">
            <a:extLst>
              <a:ext uri="{FF2B5EF4-FFF2-40B4-BE49-F238E27FC236}">
                <a16:creationId xmlns:a16="http://schemas.microsoft.com/office/drawing/2014/main" id="{BF26EF7B-3C22-88BA-A509-43969C30A8A2}"/>
              </a:ext>
            </a:extLst>
          </p:cNvPr>
          <p:cNvSpPr txBox="1">
            <a:spLocks/>
          </p:cNvSpPr>
          <p:nvPr/>
        </p:nvSpPr>
        <p:spPr>
          <a:xfrm>
            <a:off x="2421000" y="2615497"/>
            <a:ext cx="1332605" cy="3690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1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A4D56"/>
              </a:solidFill>
              <a:effectLst/>
              <a:uLnTx/>
              <a:uFillTx/>
              <a:latin typeface="IBM Plex Sans Light"/>
              <a:ea typeface="+mj-ea"/>
              <a:cs typeface="+mj-cs"/>
              <a:sym typeface="IBM Plex Sans Light"/>
            </a:endParaRPr>
          </a:p>
        </p:txBody>
      </p:sp>
      <p:pic>
        <p:nvPicPr>
          <p:cNvPr id="30" name="Graphic 29" descr="Network outline">
            <a:extLst>
              <a:ext uri="{FF2B5EF4-FFF2-40B4-BE49-F238E27FC236}">
                <a16:creationId xmlns:a16="http://schemas.microsoft.com/office/drawing/2014/main" id="{9379F327-0412-E9C2-E371-FE9F8F3196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8808" y="2084931"/>
            <a:ext cx="435629" cy="435629"/>
          </a:xfrm>
          <a:prstGeom prst="rect">
            <a:avLst/>
          </a:prstGeom>
        </p:spPr>
      </p:pic>
      <p:sp>
        <p:nvSpPr>
          <p:cNvPr id="31" name="Text Placeholder 74">
            <a:extLst>
              <a:ext uri="{FF2B5EF4-FFF2-40B4-BE49-F238E27FC236}">
                <a16:creationId xmlns:a16="http://schemas.microsoft.com/office/drawing/2014/main" id="{D6A3BC42-30D0-C27F-3126-558A239B9D22}"/>
              </a:ext>
            </a:extLst>
          </p:cNvPr>
          <p:cNvSpPr txBox="1">
            <a:spLocks/>
          </p:cNvSpPr>
          <p:nvPr/>
        </p:nvSpPr>
        <p:spPr>
          <a:xfrm>
            <a:off x="2439531" y="1642725"/>
            <a:ext cx="1576870" cy="5858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2998" b="0" i="0" u="none" strike="noStrike" cap="none" spc="0" baseline="0">
                <a:solidFill>
                  <a:schemeClr val="accent1"/>
                </a:solidFill>
                <a:uFillTx/>
                <a:latin typeface="+mj-lt"/>
                <a:ea typeface="+mj-ea"/>
                <a:cs typeface="+mj-cs"/>
                <a:sym typeface="IBM Plex Sans Light"/>
              </a:defRPr>
            </a:lvl1pPr>
            <a:lvl2pPr marL="0" marR="0" indent="0" algn="l" defTabSz="2438400" rtl="0" eaLnBrk="1" latinLnBrk="0" hangingPunct="1">
              <a:lnSpc>
                <a:spcPct val="110000"/>
              </a:lnSpc>
              <a:spcBef>
                <a:spcPts val="0"/>
              </a:spcBef>
              <a:spcAft>
                <a:spcPts val="0"/>
              </a:spcAft>
              <a:buClrTx/>
              <a:buSzPct val="100000"/>
              <a:buFontTx/>
              <a:buNone/>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p:txBody>
      </p:sp>
      <p:sp>
        <p:nvSpPr>
          <p:cNvPr id="33" name="Text Placeholder 72">
            <a:extLst>
              <a:ext uri="{FF2B5EF4-FFF2-40B4-BE49-F238E27FC236}">
                <a16:creationId xmlns:a16="http://schemas.microsoft.com/office/drawing/2014/main" id="{0300AC1B-449E-4D81-8F94-8FF4839D61F3}"/>
              </a:ext>
            </a:extLst>
          </p:cNvPr>
          <p:cNvSpPr txBox="1">
            <a:spLocks/>
          </p:cNvSpPr>
          <p:nvPr/>
        </p:nvSpPr>
        <p:spPr>
          <a:xfrm>
            <a:off x="2439755" y="1874777"/>
            <a:ext cx="1332605" cy="3690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1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F62FE"/>
              </a:solidFill>
              <a:effectLst/>
              <a:uLnTx/>
              <a:uFillTx/>
              <a:latin typeface="IBM Plex Sans Light"/>
              <a:ea typeface="+mj-ea"/>
              <a:cs typeface="+mj-cs"/>
              <a:sym typeface="IBM Plex Sans Light"/>
            </a:endParaRPr>
          </a:p>
        </p:txBody>
      </p:sp>
      <p:sp>
        <p:nvSpPr>
          <p:cNvPr id="112" name="Text Placeholder 74">
            <a:extLst>
              <a:ext uri="{FF2B5EF4-FFF2-40B4-BE49-F238E27FC236}">
                <a16:creationId xmlns:a16="http://schemas.microsoft.com/office/drawing/2014/main" id="{F39F297B-98D4-61F6-7045-D0F31C0D3939}"/>
              </a:ext>
            </a:extLst>
          </p:cNvPr>
          <p:cNvSpPr txBox="1">
            <a:spLocks/>
          </p:cNvSpPr>
          <p:nvPr/>
        </p:nvSpPr>
        <p:spPr>
          <a:xfrm>
            <a:off x="2499987" y="4060682"/>
            <a:ext cx="1290098" cy="3938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2998" b="0" i="0" u="none" strike="noStrike" cap="none" spc="0" baseline="0">
                <a:solidFill>
                  <a:schemeClr val="accent1"/>
                </a:solidFill>
                <a:uFillTx/>
                <a:latin typeface="+mj-lt"/>
                <a:ea typeface="+mj-ea"/>
                <a:cs typeface="+mj-cs"/>
                <a:sym typeface="IBM Plex Sans Light"/>
              </a:defRPr>
            </a:lvl1pPr>
            <a:lvl2pPr marL="0" marR="0" indent="0" algn="l" defTabSz="2438400" rtl="0" eaLnBrk="1" latinLnBrk="0" hangingPunct="1">
              <a:lnSpc>
                <a:spcPct val="110000"/>
              </a:lnSpc>
              <a:spcBef>
                <a:spcPts val="0"/>
              </a:spcBef>
              <a:spcAft>
                <a:spcPts val="0"/>
              </a:spcAft>
              <a:buClrTx/>
              <a:buSzPct val="100000"/>
              <a:buFontTx/>
              <a:buNone/>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latin typeface="IBM Plex Sans Light" panose="020B0403050203000203" pitchFamily="34" charset="0"/>
                <a:ea typeface="+mj-ea"/>
                <a:cs typeface="+mj-cs"/>
                <a:sym typeface="IBM Plex Sans Light"/>
              </a:rPr>
              <a:t>Hybrid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latin typeface="IBM Plex Sans Light" panose="020B0403050203000203" pitchFamily="34" charset="0"/>
                <a:ea typeface="+mj-ea"/>
                <a:cs typeface="+mj-cs"/>
                <a:sym typeface="IBM Plex Sans Light"/>
              </a:rPr>
              <a:t>Infrastructure</a:t>
            </a:r>
          </a:p>
        </p:txBody>
      </p:sp>
      <p:pic>
        <p:nvPicPr>
          <p:cNvPr id="113" name="Graphic 112">
            <a:extLst>
              <a:ext uri="{FF2B5EF4-FFF2-40B4-BE49-F238E27FC236}">
                <a16:creationId xmlns:a16="http://schemas.microsoft.com/office/drawing/2014/main" id="{A44884E6-622E-2DA4-14C8-9E65FF3CE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08808" y="3052966"/>
            <a:ext cx="435629" cy="435629"/>
          </a:xfrm>
          <a:prstGeom prst="rect">
            <a:avLst/>
          </a:prstGeom>
        </p:spPr>
      </p:pic>
      <p:pic>
        <p:nvPicPr>
          <p:cNvPr id="117" name="Graphic 116">
            <a:extLst>
              <a:ext uri="{FF2B5EF4-FFF2-40B4-BE49-F238E27FC236}">
                <a16:creationId xmlns:a16="http://schemas.microsoft.com/office/drawing/2014/main" id="{152F2DFA-A1CD-17DF-64E1-F088A94790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0761" y="4019550"/>
            <a:ext cx="364118" cy="364118"/>
          </a:xfrm>
          <a:prstGeom prst="rect">
            <a:avLst/>
          </a:prstGeom>
        </p:spPr>
      </p:pic>
      <p:pic>
        <p:nvPicPr>
          <p:cNvPr id="123" name="Graphic 122">
            <a:extLst>
              <a:ext uri="{FF2B5EF4-FFF2-40B4-BE49-F238E27FC236}">
                <a16:creationId xmlns:a16="http://schemas.microsoft.com/office/drawing/2014/main" id="{88AE3C27-192F-0A88-2308-05D1777706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77301" y="4019550"/>
            <a:ext cx="364118" cy="364118"/>
          </a:xfrm>
          <a:prstGeom prst="rect">
            <a:avLst/>
          </a:prstGeom>
        </p:spPr>
      </p:pic>
      <p:pic>
        <p:nvPicPr>
          <p:cNvPr id="125" name="Graphic 124">
            <a:extLst>
              <a:ext uri="{FF2B5EF4-FFF2-40B4-BE49-F238E27FC236}">
                <a16:creationId xmlns:a16="http://schemas.microsoft.com/office/drawing/2014/main" id="{20B37F92-F38E-6C35-68B5-7C1CF1DB78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44564" y="1279342"/>
            <a:ext cx="364118" cy="364118"/>
          </a:xfrm>
          <a:prstGeom prst="rect">
            <a:avLst/>
          </a:prstGeom>
        </p:spPr>
      </p:pic>
      <p:pic>
        <p:nvPicPr>
          <p:cNvPr id="126" name="Graphic 125">
            <a:extLst>
              <a:ext uri="{FF2B5EF4-FFF2-40B4-BE49-F238E27FC236}">
                <a16:creationId xmlns:a16="http://schemas.microsoft.com/office/drawing/2014/main" id="{24D6EC6A-9034-4F81-BF88-17966D22455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79975" y="4019550"/>
            <a:ext cx="364118" cy="364118"/>
          </a:xfrm>
          <a:prstGeom prst="rect">
            <a:avLst/>
          </a:prstGeom>
        </p:spPr>
      </p:pic>
      <p:pic>
        <p:nvPicPr>
          <p:cNvPr id="127" name="Graphic 126">
            <a:extLst>
              <a:ext uri="{FF2B5EF4-FFF2-40B4-BE49-F238E27FC236}">
                <a16:creationId xmlns:a16="http://schemas.microsoft.com/office/drawing/2014/main" id="{606EC001-7A41-73EF-B495-556C62B79BD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39701" y="4019550"/>
            <a:ext cx="364118" cy="364118"/>
          </a:xfrm>
          <a:prstGeom prst="rect">
            <a:avLst/>
          </a:prstGeom>
        </p:spPr>
      </p:pic>
      <p:sp>
        <p:nvSpPr>
          <p:cNvPr id="5" name="Rectangle 4">
            <a:extLst>
              <a:ext uri="{FF2B5EF4-FFF2-40B4-BE49-F238E27FC236}">
                <a16:creationId xmlns:a16="http://schemas.microsoft.com/office/drawing/2014/main" id="{099F73AF-EA0D-1D19-DF44-AE94AC849E9F}"/>
              </a:ext>
            </a:extLst>
          </p:cNvPr>
          <p:cNvSpPr/>
          <p:nvPr/>
        </p:nvSpPr>
        <p:spPr bwMode="auto">
          <a:xfrm>
            <a:off x="447229" y="1531625"/>
            <a:ext cx="1662820" cy="2141982"/>
          </a:xfrm>
          <a:prstGeom prst="rect">
            <a:avLst/>
          </a:prstGeom>
          <a:solidFill>
            <a:schemeClr val="accent6">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71" tIns="68571" rIns="68571" bIns="68571"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IBM Plex Sans Light"/>
              <a:ea typeface="+mn-ea"/>
              <a:cs typeface="+mn-cs"/>
              <a:sym typeface="Arial"/>
            </a:endParaRPr>
          </a:p>
        </p:txBody>
      </p:sp>
      <p:sp>
        <p:nvSpPr>
          <p:cNvPr id="6" name="Rectangle 5">
            <a:extLst>
              <a:ext uri="{FF2B5EF4-FFF2-40B4-BE49-F238E27FC236}">
                <a16:creationId xmlns:a16="http://schemas.microsoft.com/office/drawing/2014/main" id="{D9C01BA1-7FD5-6712-83C8-20D8788F8B63}"/>
              </a:ext>
            </a:extLst>
          </p:cNvPr>
          <p:cNvSpPr/>
          <p:nvPr/>
        </p:nvSpPr>
        <p:spPr bwMode="auto">
          <a:xfrm>
            <a:off x="736173" y="2186520"/>
            <a:ext cx="1084931" cy="1307347"/>
          </a:xfrm>
          <a:prstGeom prst="rect">
            <a:avLst/>
          </a:prstGeom>
          <a:solidFill>
            <a:schemeClr val="accent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71" tIns="68571" rIns="68571" bIns="68571"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Red Hat Display" panose="02010303040201060303" pitchFamily="2" charset="0"/>
                <a:ea typeface="Red Hat Display" panose="02010303040201060303" pitchFamily="2" charset="0"/>
                <a:cs typeface="Red Hat Display" panose="02010303040201060303" pitchFamily="2" charset="0"/>
                <a:sym typeface="Arial"/>
              </a:rPr>
              <a:t>RHEL AI</a:t>
            </a:r>
          </a:p>
        </p:txBody>
      </p:sp>
      <p:pic>
        <p:nvPicPr>
          <p:cNvPr id="25" name="Google Shape;1215;p76">
            <a:extLst>
              <a:ext uri="{FF2B5EF4-FFF2-40B4-BE49-F238E27FC236}">
                <a16:creationId xmlns:a16="http://schemas.microsoft.com/office/drawing/2014/main" id="{56EC4EC5-2DC5-E443-0F18-C8CC40552EB1}"/>
              </a:ext>
            </a:extLst>
          </p:cNvPr>
          <p:cNvPicPr preferRelativeResize="0"/>
          <p:nvPr/>
        </p:nvPicPr>
        <p:blipFill>
          <a:blip r:embed="rId17">
            <a:alphaModFix/>
          </a:blip>
          <a:stretch>
            <a:fillRect/>
          </a:stretch>
        </p:blipFill>
        <p:spPr>
          <a:xfrm>
            <a:off x="473500" y="1614706"/>
            <a:ext cx="1479008" cy="399268"/>
          </a:xfrm>
          <a:prstGeom prst="rect">
            <a:avLst/>
          </a:prstGeom>
          <a:noFill/>
          <a:ln>
            <a:noFill/>
          </a:ln>
        </p:spPr>
      </p:pic>
      <p:sp>
        <p:nvSpPr>
          <p:cNvPr id="4" name="Text Placeholder 74">
            <a:extLst>
              <a:ext uri="{FF2B5EF4-FFF2-40B4-BE49-F238E27FC236}">
                <a16:creationId xmlns:a16="http://schemas.microsoft.com/office/drawing/2014/main" id="{85E86A51-A09F-DD05-B7A4-3C5246F70AFD}"/>
              </a:ext>
            </a:extLst>
          </p:cNvPr>
          <p:cNvSpPr txBox="1">
            <a:spLocks/>
          </p:cNvSpPr>
          <p:nvPr/>
        </p:nvSpPr>
        <p:spPr>
          <a:xfrm>
            <a:off x="2510376" y="4593147"/>
            <a:ext cx="1290098" cy="3938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2998" b="0" i="0" u="none" strike="noStrike" cap="none" spc="0" baseline="0">
                <a:solidFill>
                  <a:schemeClr val="accent1"/>
                </a:solidFill>
                <a:uFillTx/>
                <a:latin typeface="+mj-lt"/>
                <a:ea typeface="+mj-ea"/>
                <a:cs typeface="+mj-cs"/>
                <a:sym typeface="IBM Plex Sans Light"/>
              </a:defRPr>
            </a:lvl1pPr>
            <a:lvl2pPr marL="0" marR="0" indent="0" algn="l" defTabSz="2438400" rtl="0" eaLnBrk="1" latinLnBrk="0" hangingPunct="1">
              <a:lnSpc>
                <a:spcPct val="110000"/>
              </a:lnSpc>
              <a:spcBef>
                <a:spcPts val="0"/>
              </a:spcBef>
              <a:spcAft>
                <a:spcPts val="0"/>
              </a:spcAft>
              <a:buClrTx/>
              <a:buSzPct val="100000"/>
              <a:buFontTx/>
              <a:buNone/>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latin typeface="IBM Plex Sans Light" panose="020B0403050203000203" pitchFamily="34" charset="0"/>
                <a:ea typeface="+mj-ea"/>
                <a:cs typeface="+mj-cs"/>
                <a:sym typeface="IBM Plex Sans Light"/>
              </a:rPr>
              <a:t>AI Accelerator Choices</a:t>
            </a:r>
          </a:p>
        </p:txBody>
      </p:sp>
      <p:pic>
        <p:nvPicPr>
          <p:cNvPr id="8" name="Google Shape;994;p9" descr="A black background with a black square&#10;&#10;Description automatically generated with medium confidence">
            <a:extLst>
              <a:ext uri="{FF2B5EF4-FFF2-40B4-BE49-F238E27FC236}">
                <a16:creationId xmlns:a16="http://schemas.microsoft.com/office/drawing/2014/main" id="{A9D84F47-AA1B-85BE-0076-F0E50634D3CF}"/>
              </a:ext>
            </a:extLst>
          </p:cNvPr>
          <p:cNvPicPr preferRelativeResize="0"/>
          <p:nvPr/>
        </p:nvPicPr>
        <p:blipFill rotWithShape="1">
          <a:blip r:embed="rId18">
            <a:alphaModFix/>
            <a:biLevel thresh="75000"/>
          </a:blip>
          <a:srcRect/>
          <a:stretch/>
        </p:blipFill>
        <p:spPr>
          <a:xfrm>
            <a:off x="5236465" y="4755686"/>
            <a:ext cx="489740" cy="116722"/>
          </a:xfrm>
          <a:prstGeom prst="rect">
            <a:avLst/>
          </a:prstGeom>
          <a:noFill/>
          <a:ln>
            <a:noFill/>
          </a:ln>
        </p:spPr>
      </p:pic>
      <p:pic>
        <p:nvPicPr>
          <p:cNvPr id="9" name="Picture 8" descr="A black background with a black square&#10;&#10;Description automatically generated with medium confidence">
            <a:extLst>
              <a:ext uri="{FF2B5EF4-FFF2-40B4-BE49-F238E27FC236}">
                <a16:creationId xmlns:a16="http://schemas.microsoft.com/office/drawing/2014/main" id="{7D963164-B727-7F47-2A87-001EFA5D0B48}"/>
              </a:ext>
            </a:extLst>
          </p:cNvPr>
          <p:cNvPicPr>
            <a:picLocks noChangeAspect="1"/>
          </p:cNvPicPr>
          <p:nvPr/>
        </p:nvPicPr>
        <p:blipFill>
          <a:blip r:embed="rId19">
            <a:duotone>
              <a:srgbClr val="565656">
                <a:shade val="45000"/>
                <a:satMod val="135000"/>
              </a:srgbClr>
              <a:prstClr val="white"/>
            </a:duotone>
            <a:extLst>
              <a:ext uri="{28A0092B-C50C-407E-A947-70E740481C1C}">
                <a14:useLocalDpi xmlns:a14="http://schemas.microsoft.com/office/drawing/2010/main" val="0"/>
              </a:ext>
            </a:extLst>
          </a:blip>
          <a:stretch>
            <a:fillRect/>
          </a:stretch>
        </p:blipFill>
        <p:spPr>
          <a:xfrm>
            <a:off x="6311607" y="4678126"/>
            <a:ext cx="457185" cy="257167"/>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1F320CB4-BBDD-A0B7-976F-23BD79B39E7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13437" y="4733474"/>
            <a:ext cx="371739" cy="148386"/>
          </a:xfrm>
          <a:prstGeom prst="rect">
            <a:avLst/>
          </a:prstGeom>
        </p:spPr>
      </p:pic>
      <p:grpSp>
        <p:nvGrpSpPr>
          <p:cNvPr id="13" name="Group 12">
            <a:extLst>
              <a:ext uri="{FF2B5EF4-FFF2-40B4-BE49-F238E27FC236}">
                <a16:creationId xmlns:a16="http://schemas.microsoft.com/office/drawing/2014/main" id="{DFEE061A-6D4C-9055-DF9B-DB3DB115144D}"/>
              </a:ext>
            </a:extLst>
          </p:cNvPr>
          <p:cNvGrpSpPr/>
          <p:nvPr/>
        </p:nvGrpSpPr>
        <p:grpSpPr>
          <a:xfrm>
            <a:off x="3942747" y="4748884"/>
            <a:ext cx="735976" cy="142267"/>
            <a:chOff x="7381470" y="4415706"/>
            <a:chExt cx="736072" cy="142286"/>
          </a:xfrm>
        </p:grpSpPr>
        <p:pic>
          <p:nvPicPr>
            <p:cNvPr id="16" name="Google Shape;993;p9" descr="A black background with a black square&#10;&#10;Description automatically generated with medium confidence">
              <a:extLst>
                <a:ext uri="{FF2B5EF4-FFF2-40B4-BE49-F238E27FC236}">
                  <a16:creationId xmlns:a16="http://schemas.microsoft.com/office/drawing/2014/main" id="{BC0BAD09-0270-E0BD-0043-A4446F2DA3A4}"/>
                </a:ext>
              </a:extLst>
            </p:cNvPr>
            <p:cNvPicPr preferRelativeResize="0"/>
            <p:nvPr/>
          </p:nvPicPr>
          <p:blipFill rotWithShape="1">
            <a:blip r:embed="rId21">
              <a:alphaModFix/>
              <a:biLevel thresh="75000"/>
            </a:blip>
            <a:srcRect l="33457" b="10723"/>
            <a:stretch/>
          </p:blipFill>
          <p:spPr>
            <a:xfrm>
              <a:off x="7627738" y="4415706"/>
              <a:ext cx="489804" cy="123215"/>
            </a:xfrm>
            <a:prstGeom prst="rect">
              <a:avLst/>
            </a:prstGeom>
            <a:noFill/>
            <a:ln>
              <a:noFill/>
            </a:ln>
          </p:spPr>
        </p:pic>
        <p:pic>
          <p:nvPicPr>
            <p:cNvPr id="17" name="Google Shape;993;p9" descr="A black background with a black square&#10;&#10;Description automatically generated with medium confidence">
              <a:extLst>
                <a:ext uri="{FF2B5EF4-FFF2-40B4-BE49-F238E27FC236}">
                  <a16:creationId xmlns:a16="http://schemas.microsoft.com/office/drawing/2014/main" id="{28DED8B8-99FD-8D48-49F6-C41917FD3E22}"/>
                </a:ext>
              </a:extLst>
            </p:cNvPr>
            <p:cNvPicPr preferRelativeResize="0"/>
            <p:nvPr/>
          </p:nvPicPr>
          <p:blipFill rotWithShape="1">
            <a:blip r:embed="rId21">
              <a:alphaModFix/>
              <a:duotone>
                <a:prstClr val="black"/>
                <a:schemeClr val="tx1">
                  <a:tint val="45000"/>
                  <a:satMod val="400000"/>
                </a:schemeClr>
              </a:duotone>
            </a:blip>
            <a:srcRect r="71739"/>
            <a:stretch/>
          </p:blipFill>
          <p:spPr>
            <a:xfrm>
              <a:off x="7381470" y="4419978"/>
              <a:ext cx="208018" cy="138014"/>
            </a:xfrm>
            <a:prstGeom prst="rect">
              <a:avLst/>
            </a:prstGeom>
            <a:noFill/>
            <a:ln>
              <a:noFill/>
            </a:ln>
          </p:spPr>
        </p:pic>
      </p:grpSp>
      <p:pic>
        <p:nvPicPr>
          <p:cNvPr id="12" name="Picture" descr="IBM 8-bar logo">
            <a:extLst>
              <a:ext uri="{FF2B5EF4-FFF2-40B4-BE49-F238E27FC236}">
                <a16:creationId xmlns:a16="http://schemas.microsoft.com/office/drawing/2014/main" id="{ADEA7DAA-7F21-4980-1230-C356BD220156}"/>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597893" y="36472"/>
            <a:ext cx="1483773" cy="588262"/>
          </a:xfrm>
          <a:prstGeom prst="rect">
            <a:avLst/>
          </a:prstGeom>
          <a:solidFill>
            <a:schemeClr val="accent1"/>
          </a:solidFill>
        </p:spPr>
      </p:pic>
    </p:spTree>
    <p:extLst>
      <p:ext uri="{BB962C8B-B14F-4D97-AF65-F5344CB8AC3E}">
        <p14:creationId xmlns:p14="http://schemas.microsoft.com/office/powerpoint/2010/main" val="322732820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CC1D4-26AE-0CD9-584F-7B19348C69F7}"/>
            </a:ext>
          </a:extLst>
        </p:cNvPr>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B6A8E6C1-32D7-EE4C-DBD7-D0BB9680012D}"/>
              </a:ext>
            </a:extLst>
          </p:cNvPr>
          <p:cNvSpPr>
            <a:spLocks noGrp="1"/>
          </p:cNvSpPr>
          <p:nvPr>
            <p:ph type="sldNum" sz="quarter" idx="4"/>
          </p:nvPr>
        </p:nvSpPr>
        <p:spPr>
          <a:xfrm>
            <a:off x="8835551" y="4848717"/>
            <a:ext cx="92975" cy="92333"/>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15" name="TextBox 14">
            <a:extLst>
              <a:ext uri="{FF2B5EF4-FFF2-40B4-BE49-F238E27FC236}">
                <a16:creationId xmlns:a16="http://schemas.microsoft.com/office/drawing/2014/main" id="{99A2768D-32DA-AA9F-BC86-0739F7CF1292}"/>
              </a:ext>
            </a:extLst>
          </p:cNvPr>
          <p:cNvSpPr txBox="1"/>
          <p:nvPr/>
        </p:nvSpPr>
        <p:spPr>
          <a:xfrm>
            <a:off x="-1049482" y="2005445"/>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1828800" rtl="0" eaLnBrk="1" fontAlgn="auto" latinLnBrk="0" hangingPunct="1">
              <a:lnSpc>
                <a:spcPct val="100000"/>
              </a:lnSpc>
              <a:spcBef>
                <a:spcPts val="0"/>
              </a:spcBef>
              <a:spcAft>
                <a:spcPts val="0"/>
              </a:spcAft>
              <a:buClrTx/>
              <a:buSzPct val="100000"/>
              <a:buFontTx/>
              <a:buNone/>
              <a:tabLst/>
              <a:defRPr/>
            </a:pPr>
            <a:endParaRPr kumimoji="0" lang="en-US" sz="18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endParaRPr>
          </a:p>
        </p:txBody>
      </p:sp>
      <p:sp>
        <p:nvSpPr>
          <p:cNvPr id="17" name="TextBox 16">
            <a:extLst>
              <a:ext uri="{FF2B5EF4-FFF2-40B4-BE49-F238E27FC236}">
                <a16:creationId xmlns:a16="http://schemas.microsoft.com/office/drawing/2014/main" id="{5067D656-B3F8-296F-0D8B-493F4E9DD4DD}"/>
              </a:ext>
            </a:extLst>
          </p:cNvPr>
          <p:cNvSpPr txBox="1"/>
          <p:nvPr/>
        </p:nvSpPr>
        <p:spPr>
          <a:xfrm>
            <a:off x="-675409" y="3044537"/>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1828800" rtl="0" eaLnBrk="1" fontAlgn="auto" latinLnBrk="0" hangingPunct="1">
              <a:lnSpc>
                <a:spcPct val="100000"/>
              </a:lnSpc>
              <a:spcBef>
                <a:spcPts val="0"/>
              </a:spcBef>
              <a:spcAft>
                <a:spcPts val="0"/>
              </a:spcAft>
              <a:buClrTx/>
              <a:buSzPct val="100000"/>
              <a:buFontTx/>
              <a:buNone/>
              <a:tabLst/>
              <a:defRPr/>
            </a:pPr>
            <a:endParaRPr kumimoji="0" lang="en-US" sz="1800" b="0" i="0" u="none" strike="noStrike" kern="1200" cap="none" spc="0" normalizeH="0" baseline="0" noProof="0" dirty="0">
              <a:ln>
                <a:noFill/>
              </a:ln>
              <a:solidFill>
                <a:srgbClr val="000000"/>
              </a:solidFill>
              <a:effectLst/>
              <a:uLnTx/>
              <a:uFillTx/>
              <a:latin typeface="IBM Plex Sans Light"/>
              <a:ea typeface="+mn-ea"/>
              <a:cs typeface="Arial" panose="020B0604020202020204" pitchFamily="34" charset="0"/>
            </a:endParaRPr>
          </a:p>
        </p:txBody>
      </p:sp>
      <p:sp>
        <p:nvSpPr>
          <p:cNvPr id="7" name="Footer Placeholder 2">
            <a:extLst>
              <a:ext uri="{FF2B5EF4-FFF2-40B4-BE49-F238E27FC236}">
                <a16:creationId xmlns:a16="http://schemas.microsoft.com/office/drawing/2014/main" id="{FC27EF62-236C-7764-BDCE-AE67D117AEED}"/>
              </a:ext>
            </a:extLst>
          </p:cNvPr>
          <p:cNvSpPr txBox="1">
            <a:spLocks/>
          </p:cNvSpPr>
          <p:nvPr/>
        </p:nvSpPr>
        <p:spPr>
          <a:xfrm>
            <a:off x="216000" y="4800310"/>
            <a:ext cx="1858324" cy="142856"/>
          </a:xfrm>
          <a:prstGeom prst="rect">
            <a:avLst/>
          </a:prstGeom>
        </p:spPr>
        <p:txBody>
          <a:bodyPr vert="horz" lIns="0" tIns="0" rIns="0" bIns="0" rtlCol="0" anchor="b"/>
          <a:lstStyle>
            <a:defPPr>
              <a:defRPr lang="en-US"/>
            </a:defPPr>
            <a:lvl1pPr>
              <a:defRPr sz="1600" b="0" i="0">
                <a:latin typeface="IBM Plex Sans" panose="020B0503050203000203" pitchFamily="34" charset="0"/>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l" defTabSz="68588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2025 IBM Corporation</a:t>
            </a:r>
          </a:p>
        </p:txBody>
      </p:sp>
      <p:sp>
        <p:nvSpPr>
          <p:cNvPr id="39" name="Title 2">
            <a:extLst>
              <a:ext uri="{FF2B5EF4-FFF2-40B4-BE49-F238E27FC236}">
                <a16:creationId xmlns:a16="http://schemas.microsoft.com/office/drawing/2014/main" id="{E419876A-8878-F438-E031-6272B4B1C905}"/>
              </a:ext>
            </a:extLst>
          </p:cNvPr>
          <p:cNvSpPr>
            <a:spLocks noGrp="1"/>
          </p:cNvSpPr>
          <p:nvPr>
            <p:ph type="title"/>
          </p:nvPr>
        </p:nvSpPr>
        <p:spPr>
          <a:xfrm>
            <a:off x="215475" y="216694"/>
            <a:ext cx="8470194" cy="994172"/>
          </a:xfrm>
        </p:spPr>
        <p:txBody>
          <a:bodyPr/>
          <a:lstStyle/>
          <a:p>
            <a:r>
              <a:rPr lang="en-US" sz="2700" b="1" dirty="0" err="1">
                <a:solidFill>
                  <a:schemeClr val="tx1"/>
                </a:solidFill>
              </a:rPr>
              <a:t>Watson</a:t>
            </a:r>
            <a:r>
              <a:rPr lang="en-US" sz="2700" b="1" dirty="0" err="1"/>
              <a:t>x</a:t>
            </a:r>
            <a:r>
              <a:rPr lang="en-US" sz="2700" dirty="0"/>
              <a:t> data and AI platform</a:t>
            </a:r>
          </a:p>
        </p:txBody>
      </p:sp>
      <p:sp>
        <p:nvSpPr>
          <p:cNvPr id="40" name="Text Placeholder 12">
            <a:extLst>
              <a:ext uri="{FF2B5EF4-FFF2-40B4-BE49-F238E27FC236}">
                <a16:creationId xmlns:a16="http://schemas.microsoft.com/office/drawing/2014/main" id="{D2D51C22-C383-3595-D91A-A0C6731E0005}"/>
              </a:ext>
            </a:extLst>
          </p:cNvPr>
          <p:cNvSpPr txBox="1">
            <a:spLocks/>
          </p:cNvSpPr>
          <p:nvPr/>
        </p:nvSpPr>
        <p:spPr>
          <a:xfrm>
            <a:off x="3143251" y="1740742"/>
            <a:ext cx="2616200" cy="539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0F62FE"/>
                </a:solidFill>
                <a:effectLst/>
                <a:uLnTx/>
                <a:uFillTx/>
                <a:latin typeface="IBM Plex Sans Light"/>
                <a:ea typeface="IBM Plex Sans" charset="0"/>
                <a:cs typeface="IBM Plex Sans" charset="0"/>
                <a:sym typeface="IBM Plex Sans Light"/>
              </a:rPr>
              <a:t>Fit-for-purpose data store</a:t>
            </a:r>
            <a:r>
              <a:rPr kumimoji="0" lang="en-US" sz="900" b="0" i="0" u="none" strike="noStrike" kern="0" cap="none" spc="0" normalizeH="0" baseline="0" noProof="0">
                <a:ln>
                  <a:noFill/>
                </a:ln>
                <a:solidFill>
                  <a:srgbClr val="000000"/>
                </a:solidFill>
                <a:effectLst/>
                <a:uLnTx/>
                <a:uFillTx/>
                <a:latin typeface="IBM Plex Sans Light"/>
                <a:ea typeface="IBM Plex Sans" charset="0"/>
                <a:cs typeface="IBM Plex Sans" charset="0"/>
                <a:sym typeface="IBM Plex Sans Light"/>
              </a:rPr>
              <a:t>, built on an open lakehouse architecture to access and share data across hybrid cloud through a single point for entry.</a:t>
            </a:r>
            <a:endParaRPr kumimoji="0" lang="en-US" sz="900" b="0" i="0" u="none" strike="noStrike" kern="0" cap="none" spc="0" normalizeH="0" baseline="0" noProof="0" dirty="0">
              <a:ln>
                <a:noFill/>
              </a:ln>
              <a:solidFill>
                <a:srgbClr val="000000"/>
              </a:solidFill>
              <a:effectLst/>
              <a:uLnTx/>
              <a:uFillTx/>
              <a:latin typeface="IBM Plex Sans Light"/>
              <a:ea typeface="IBM Plex Sans" charset="0"/>
              <a:cs typeface="IBM Plex Sans" charset="0"/>
              <a:sym typeface="IBM Plex Sans Light"/>
            </a:endParaRPr>
          </a:p>
        </p:txBody>
      </p:sp>
      <p:sp>
        <p:nvSpPr>
          <p:cNvPr id="41" name="Text Placeholder 13">
            <a:extLst>
              <a:ext uri="{FF2B5EF4-FFF2-40B4-BE49-F238E27FC236}">
                <a16:creationId xmlns:a16="http://schemas.microsoft.com/office/drawing/2014/main" id="{21E51B0F-65F2-8296-6C26-AB1AF3D3BF24}"/>
              </a:ext>
            </a:extLst>
          </p:cNvPr>
          <p:cNvSpPr txBox="1">
            <a:spLocks/>
          </p:cNvSpPr>
          <p:nvPr/>
        </p:nvSpPr>
        <p:spPr>
          <a:xfrm>
            <a:off x="6326095" y="1715529"/>
            <a:ext cx="2616200" cy="539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IBM Plex Sans Light" panose="020B0403050203000203" pitchFamily="34" charset="0"/>
                <a:ea typeface="+mj-ea"/>
                <a:cs typeface="+mj-cs"/>
                <a:sym typeface="IBM Plex Sans Light"/>
              </a:rPr>
              <a:t>End-to-end toolkit for AI </a:t>
            </a:r>
            <a:r>
              <a:rPr kumimoji="0" lang="en-US" sz="900"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governance across the entire model lifecycle</a:t>
            </a:r>
            <a:r>
              <a:rPr kumimoji="0" lang="en-US" sz="900" b="0" i="0" u="none" strike="noStrike" kern="0" cap="none" spc="0" normalizeH="0" baseline="0" noProof="0">
                <a:ln>
                  <a:noFill/>
                </a:ln>
                <a:solidFill>
                  <a:srgbClr val="000000"/>
                </a:solidFill>
                <a:effectLst/>
                <a:uLnTx/>
                <a:uFillTx/>
                <a:latin typeface="IBM Plex Sans Light" panose="020B0403050203000203" pitchFamily="34" charset="0"/>
                <a:ea typeface="+mj-ea"/>
                <a:cs typeface="+mj-cs"/>
                <a:sym typeface="IBM Plex Sans Light"/>
              </a:rPr>
              <a:t> to enable responsible, transparent, and explainable AI workflows.</a:t>
            </a:r>
            <a:endParaRPr kumimoji="0" lang="en-US" sz="9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42" name="Text Placeholder 14">
            <a:extLst>
              <a:ext uri="{FF2B5EF4-FFF2-40B4-BE49-F238E27FC236}">
                <a16:creationId xmlns:a16="http://schemas.microsoft.com/office/drawing/2014/main" id="{9D9AE33D-3E81-9B85-47EF-E9D35A500657}"/>
              </a:ext>
            </a:extLst>
          </p:cNvPr>
          <p:cNvSpPr txBox="1">
            <a:spLocks/>
          </p:cNvSpPr>
          <p:nvPr/>
        </p:nvSpPr>
        <p:spPr>
          <a:xfrm>
            <a:off x="218515" y="960531"/>
            <a:ext cx="2616200" cy="915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10000"/>
              </a:lnSpc>
              <a:spcBef>
                <a:spcPts val="0"/>
              </a:spcBef>
              <a:spcAft>
                <a:spcPts val="0"/>
              </a:spcAft>
              <a:buClrTx/>
              <a:buSzTx/>
              <a:buFontTx/>
              <a:buNone/>
              <a:tabLst/>
              <a:defRPr/>
            </a:pPr>
            <a:r>
              <a:rPr kumimoji="0" lang="en-US" sz="1500" b="1" i="0" u="none" strike="noStrike" kern="0" cap="none" spc="0" normalizeH="0" baseline="0" noProof="0">
                <a:ln>
                  <a:noFill/>
                </a:ln>
                <a:solidFill>
                  <a:srgbClr val="000000"/>
                </a:solidFill>
                <a:effectLst/>
                <a:uLnTx/>
                <a:uFillTx/>
                <a:latin typeface="IBM Plex Sans SmBld" panose="020B0503050203000203" pitchFamily="34" charset="0"/>
                <a:ea typeface="+mj-ea"/>
                <a:cs typeface="+mj-cs"/>
                <a:sym typeface="IBM Plex Sans Light"/>
              </a:rPr>
              <a:t>watson</a:t>
            </a:r>
            <a:r>
              <a:rPr kumimoji="0" lang="en-US" sz="1500" b="1" i="0" u="none" strike="noStrike" kern="0" cap="none" spc="0" normalizeH="0" baseline="0" noProof="0">
                <a:ln>
                  <a:noFill/>
                </a:ln>
                <a:solidFill>
                  <a:srgbClr val="0F62FE"/>
                </a:solidFill>
                <a:effectLst/>
                <a:uLnTx/>
                <a:uFillTx/>
                <a:latin typeface="IBM Plex Sans SmBld" panose="020B0503050203000203" pitchFamily="34" charset="0"/>
                <a:ea typeface="+mj-ea"/>
                <a:cs typeface="+mj-cs"/>
                <a:sym typeface="IBM Plex Sans Light"/>
              </a:rPr>
              <a:t>x</a:t>
            </a:r>
            <a:r>
              <a:rPr kumimoji="0" lang="en-US" sz="1500" b="1" i="0" u="none" strike="noStrike" kern="0" cap="none" spc="0" normalizeH="0" baseline="0" noProof="0">
                <a:ln>
                  <a:noFill/>
                </a:ln>
                <a:solidFill>
                  <a:srgbClr val="000000"/>
                </a:solidFill>
                <a:effectLst/>
                <a:uLnTx/>
                <a:uFillTx/>
                <a:latin typeface="IBM Plex Sans SmBld" panose="020B0503050203000203" pitchFamily="34" charset="0"/>
                <a:ea typeface="+mj-ea"/>
                <a:cs typeface="+mj-cs"/>
                <a:sym typeface="IBM Plex Sans Light"/>
              </a:rPr>
              <a:t>.ai</a:t>
            </a:r>
            <a:br>
              <a:rPr kumimoji="0" lang="en-US" sz="1500" b="1" i="0" u="none" strike="noStrike" kern="0" cap="none" spc="0" normalizeH="0" baseline="0" noProof="0">
                <a:ln>
                  <a:noFill/>
                </a:ln>
                <a:solidFill>
                  <a:srgbClr val="000000"/>
                </a:solidFill>
                <a:effectLst/>
                <a:uLnTx/>
                <a:uFillTx/>
                <a:latin typeface="IBM Plex Sans SmBld" panose="020B0503050203000203" pitchFamily="34" charset="0"/>
                <a:ea typeface="+mj-ea"/>
                <a:cs typeface="+mj-cs"/>
                <a:sym typeface="IBM Plex Sans Light"/>
              </a:rPr>
            </a:br>
            <a:r>
              <a:rPr kumimoji="0" lang="en-US" sz="1050" b="0" i="0" u="none" strike="noStrike" kern="0" cap="none" spc="0" normalizeH="0" baseline="0" noProof="0">
                <a:ln>
                  <a:noFill/>
                </a:ln>
                <a:solidFill>
                  <a:srgbClr val="000000"/>
                </a:solidFill>
                <a:effectLst/>
                <a:uLnTx/>
                <a:uFillTx/>
                <a:latin typeface="IBM Plex Sans Light"/>
                <a:ea typeface="+mj-ea"/>
                <a:cs typeface="+mj-cs"/>
                <a:sym typeface="IBM Plex Sans Light"/>
              </a:rPr>
              <a:t>An enterprise studio to </a:t>
            </a:r>
            <a:r>
              <a:rPr kumimoji="0" lang="en-US" sz="1050" b="0" i="0" u="none" strike="noStrike" kern="0" cap="none" spc="0" normalizeH="0" baseline="0" noProof="0">
                <a:ln>
                  <a:noFill/>
                </a:ln>
                <a:solidFill>
                  <a:srgbClr val="000000"/>
                </a:solidFill>
                <a:effectLst/>
                <a:uLnTx/>
                <a:uFillTx/>
                <a:latin typeface="IBM Plex Sans Light" panose="020B0403050203000203" pitchFamily="34" charset="0"/>
                <a:ea typeface="IBM Plex Sans" charset="0"/>
                <a:cs typeface="IBM Plex Sans" charset="0"/>
                <a:sym typeface="IBM Plex Sans Light"/>
              </a:rPr>
              <a:t>build AI applications quickly and with fraction of data</a:t>
            </a:r>
            <a:endParaRPr kumimoji="0" lang="en-US" sz="105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3" name="Text Placeholder 15">
            <a:extLst>
              <a:ext uri="{FF2B5EF4-FFF2-40B4-BE49-F238E27FC236}">
                <a16:creationId xmlns:a16="http://schemas.microsoft.com/office/drawing/2014/main" id="{CFDFB043-7DD8-32CB-4A84-BA66D6A1B8D6}"/>
              </a:ext>
            </a:extLst>
          </p:cNvPr>
          <p:cNvSpPr txBox="1">
            <a:spLocks/>
          </p:cNvSpPr>
          <p:nvPr/>
        </p:nvSpPr>
        <p:spPr>
          <a:xfrm>
            <a:off x="3143251" y="960532"/>
            <a:ext cx="2616200" cy="756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10000"/>
              </a:lnSpc>
              <a:spcBef>
                <a:spcPts val="0"/>
              </a:spcBef>
              <a:spcAft>
                <a:spcPts val="0"/>
              </a:spcAft>
              <a:buClrTx/>
              <a:buSzTx/>
              <a:buFontTx/>
              <a:buNone/>
              <a:tabLst/>
              <a:defRPr/>
            </a:pPr>
            <a:r>
              <a:rPr kumimoji="0" lang="en-US" sz="1500" b="1" i="0" u="none" strike="noStrike" kern="0" cap="none" spc="0" normalizeH="0" baseline="0" noProof="0">
                <a:ln>
                  <a:noFill/>
                </a:ln>
                <a:solidFill>
                  <a:srgbClr val="000000"/>
                </a:solidFill>
                <a:effectLst/>
                <a:uLnTx/>
                <a:uFillTx/>
                <a:latin typeface="IBM Plex Sans SmBld" panose="020B0503050203000203" pitchFamily="34" charset="0"/>
                <a:ea typeface="+mj-ea"/>
                <a:cs typeface="+mj-cs"/>
                <a:sym typeface="IBM Plex Sans Light"/>
              </a:rPr>
              <a:t>watson</a:t>
            </a:r>
            <a:r>
              <a:rPr kumimoji="0" lang="en-US" sz="1500" b="1" i="0" u="none" strike="noStrike" kern="0" cap="none" spc="0" normalizeH="0" baseline="0" noProof="0">
                <a:ln>
                  <a:noFill/>
                </a:ln>
                <a:solidFill>
                  <a:srgbClr val="0F62FE"/>
                </a:solidFill>
                <a:effectLst/>
                <a:uLnTx/>
                <a:uFillTx/>
                <a:latin typeface="IBM Plex Sans SmBld" panose="020B0503050203000203" pitchFamily="34" charset="0"/>
                <a:ea typeface="+mj-ea"/>
                <a:cs typeface="+mj-cs"/>
                <a:sym typeface="IBM Plex Sans Light"/>
              </a:rPr>
              <a:t>x</a:t>
            </a:r>
            <a:r>
              <a:rPr kumimoji="0" lang="en-US" sz="1500" b="1" i="0" u="none" strike="noStrike" kern="0" cap="none" spc="0" normalizeH="0" baseline="0" noProof="0">
                <a:ln>
                  <a:noFill/>
                </a:ln>
                <a:solidFill>
                  <a:srgbClr val="000000"/>
                </a:solidFill>
                <a:effectLst/>
                <a:uLnTx/>
                <a:uFillTx/>
                <a:latin typeface="IBM Plex Sans SmBld" panose="020B0503050203000203" pitchFamily="34" charset="0"/>
                <a:ea typeface="+mj-ea"/>
                <a:cs typeface="+mj-cs"/>
                <a:sym typeface="IBM Plex Sans Light"/>
              </a:rPr>
              <a:t>.data</a:t>
            </a:r>
            <a:br>
              <a:rPr kumimoji="0" lang="en-US" sz="1500" b="1" i="0" u="none" strike="noStrike" kern="0" cap="none" spc="0" normalizeH="0" baseline="0" noProof="0">
                <a:ln>
                  <a:noFill/>
                </a:ln>
                <a:solidFill>
                  <a:srgbClr val="000000"/>
                </a:solidFill>
                <a:effectLst/>
                <a:uLnTx/>
                <a:uFillTx/>
                <a:latin typeface="IBM Plex Sans SmBld" panose="020B0503050203000203" pitchFamily="34" charset="0"/>
                <a:ea typeface="+mj-ea"/>
                <a:cs typeface="+mj-cs"/>
                <a:sym typeface="IBM Plex Sans Light"/>
              </a:rPr>
            </a:br>
            <a:r>
              <a:rPr kumimoji="0" lang="en-US" sz="1050" b="0" i="0" u="none" strike="noStrike" kern="0" cap="none" spc="0" normalizeH="0" baseline="0" noProof="0">
                <a:ln>
                  <a:noFill/>
                </a:ln>
                <a:solidFill>
                  <a:srgbClr val="000000"/>
                </a:solidFill>
                <a:effectLst/>
                <a:uLnTx/>
                <a:uFillTx/>
                <a:latin typeface="IBM Plex Sans Light"/>
                <a:ea typeface="+mj-ea"/>
                <a:cs typeface="+mj-cs"/>
                <a:sym typeface="IBM Plex Sans Light"/>
              </a:rPr>
              <a:t>Scale AI workloads, for </a:t>
            </a:r>
            <a:r>
              <a:rPr kumimoji="0" lang="en-US" sz="1050" b="0" i="0" u="none" strike="noStrike" kern="0" cap="none" spc="0" normalizeH="0" baseline="0" noProof="0">
                <a:ln>
                  <a:noFill/>
                </a:ln>
                <a:solidFill>
                  <a:srgbClr val="0F62FE"/>
                </a:solidFill>
                <a:effectLst/>
                <a:uLnTx/>
                <a:uFillTx/>
                <a:latin typeface="IBM Plex Sans Light"/>
                <a:ea typeface="+mj-ea"/>
                <a:cs typeface="+mj-cs"/>
                <a:sym typeface="IBM Plex Sans Light"/>
              </a:rPr>
              <a:t>all your data, anywhere</a:t>
            </a:r>
            <a:endParaRPr kumimoji="0" lang="en-US" sz="1050" b="0" i="0" u="none" strike="noStrike" kern="0" cap="none" spc="0" normalizeH="0" baseline="0" noProof="0" dirty="0">
              <a:ln>
                <a:noFill/>
              </a:ln>
              <a:solidFill>
                <a:srgbClr val="0F62FE"/>
              </a:solidFill>
              <a:effectLst/>
              <a:uLnTx/>
              <a:uFillTx/>
              <a:latin typeface="IBM Plex Sans Light"/>
              <a:ea typeface="+mj-ea"/>
              <a:cs typeface="+mj-cs"/>
              <a:sym typeface="IBM Plex Sans Light"/>
            </a:endParaRPr>
          </a:p>
        </p:txBody>
      </p:sp>
      <p:sp>
        <p:nvSpPr>
          <p:cNvPr id="44" name="Text Placeholder 16">
            <a:extLst>
              <a:ext uri="{FF2B5EF4-FFF2-40B4-BE49-F238E27FC236}">
                <a16:creationId xmlns:a16="http://schemas.microsoft.com/office/drawing/2014/main" id="{ED840809-818A-A1AF-AE39-830177743340}"/>
              </a:ext>
            </a:extLst>
          </p:cNvPr>
          <p:cNvSpPr txBox="1">
            <a:spLocks/>
          </p:cNvSpPr>
          <p:nvPr/>
        </p:nvSpPr>
        <p:spPr>
          <a:xfrm>
            <a:off x="6326095" y="960531"/>
            <a:ext cx="2616200" cy="915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10000"/>
              </a:lnSpc>
              <a:spcBef>
                <a:spcPts val="0"/>
              </a:spcBef>
              <a:spcAft>
                <a:spcPts val="0"/>
              </a:spcAft>
              <a:buClrTx/>
              <a:buSzTx/>
              <a:buFontTx/>
              <a:buNone/>
              <a:tabLst/>
              <a:defRPr/>
            </a:pPr>
            <a:r>
              <a:rPr kumimoji="0" lang="en-US" sz="1500" b="1" i="0" u="none" strike="noStrike" kern="0" cap="none" spc="0" normalizeH="0" baseline="0" noProof="0">
                <a:ln>
                  <a:noFill/>
                </a:ln>
                <a:solidFill>
                  <a:srgbClr val="000000"/>
                </a:solidFill>
                <a:effectLst/>
                <a:uLnTx/>
                <a:uFillTx/>
                <a:latin typeface="IBM Plex Sans SmBld" panose="020B0503050203000203" pitchFamily="34" charset="0"/>
                <a:ea typeface="+mj-ea"/>
                <a:cs typeface="+mj-cs"/>
                <a:sym typeface="IBM Plex Sans Light"/>
              </a:rPr>
              <a:t>watson</a:t>
            </a:r>
            <a:r>
              <a:rPr kumimoji="0" lang="en-US" sz="1500" b="1" i="0" u="none" strike="noStrike" kern="0" cap="none" spc="0" normalizeH="0" baseline="0" noProof="0">
                <a:ln>
                  <a:noFill/>
                </a:ln>
                <a:solidFill>
                  <a:srgbClr val="0F62FE"/>
                </a:solidFill>
                <a:effectLst/>
                <a:uLnTx/>
                <a:uFillTx/>
                <a:latin typeface="IBM Plex Sans SmBld" panose="020B0503050203000203" pitchFamily="34" charset="0"/>
                <a:ea typeface="+mj-ea"/>
                <a:cs typeface="+mj-cs"/>
                <a:sym typeface="IBM Plex Sans Light"/>
              </a:rPr>
              <a:t>x</a:t>
            </a:r>
            <a:r>
              <a:rPr kumimoji="0" lang="en-US" sz="1500" b="1" i="0" u="none" strike="noStrike" kern="0" cap="none" spc="0" normalizeH="0" baseline="0" noProof="0">
                <a:ln>
                  <a:noFill/>
                </a:ln>
                <a:solidFill>
                  <a:srgbClr val="000000"/>
                </a:solidFill>
                <a:effectLst/>
                <a:uLnTx/>
                <a:uFillTx/>
                <a:latin typeface="IBM Plex Sans SmBld" panose="020B0503050203000203" pitchFamily="34" charset="0"/>
                <a:ea typeface="+mj-ea"/>
                <a:cs typeface="+mj-cs"/>
                <a:sym typeface="IBM Plex Sans Light"/>
              </a:rPr>
              <a:t>.governance</a:t>
            </a:r>
            <a:br>
              <a:rPr kumimoji="0" lang="en-US" sz="1500" b="1" i="0" u="none" strike="noStrike" kern="0" cap="none" spc="0" normalizeH="0" baseline="0" noProof="0">
                <a:ln>
                  <a:noFill/>
                </a:ln>
                <a:solidFill>
                  <a:srgbClr val="000000"/>
                </a:solidFill>
                <a:effectLst/>
                <a:uLnTx/>
                <a:uFillTx/>
                <a:latin typeface="IBM Plex Sans SmBld" panose="020B0503050203000203" pitchFamily="34" charset="0"/>
                <a:ea typeface="+mj-ea"/>
                <a:cs typeface="+mj-cs"/>
                <a:sym typeface="IBM Plex Sans Light"/>
              </a:rPr>
            </a:br>
            <a:r>
              <a:rPr kumimoji="0" lang="en-US" sz="1050" b="1" i="0" u="none" strike="noStrike" kern="0" cap="none" spc="0" normalizeH="0" baseline="0" noProof="0">
                <a:ln>
                  <a:noFill/>
                </a:ln>
                <a:solidFill>
                  <a:srgbClr val="000000"/>
                </a:solidFill>
                <a:effectLst/>
                <a:uLnTx/>
                <a:uFillTx/>
                <a:latin typeface="IBM Plex Sans Light"/>
                <a:ea typeface="+mj-ea"/>
                <a:cs typeface="+mj-cs"/>
                <a:sym typeface="IBM Plex Sans Light"/>
              </a:rPr>
              <a:t>Trusted – </a:t>
            </a:r>
            <a:r>
              <a:rPr kumimoji="0" lang="en-US" sz="1050" b="0" i="0" u="none" strike="noStrike" kern="0" cap="none" spc="0" normalizeH="0" baseline="0" noProof="0">
                <a:ln>
                  <a:noFill/>
                </a:ln>
                <a:solidFill>
                  <a:srgbClr val="0F62FE"/>
                </a:solidFill>
                <a:effectLst/>
                <a:uLnTx/>
                <a:uFillTx/>
                <a:latin typeface="IBM Plex Sans Light"/>
                <a:ea typeface="+mj-ea"/>
                <a:cs typeface="+mj-cs"/>
                <a:sym typeface="IBM Plex Sans Light"/>
              </a:rPr>
              <a:t>Responsible</a:t>
            </a:r>
            <a:r>
              <a:rPr kumimoji="0" lang="en-US" sz="1050" b="0" i="0" u="none" strike="noStrike" kern="0" cap="none" spc="0" normalizeH="0" baseline="0" noProof="0">
                <a:ln>
                  <a:noFill/>
                </a:ln>
                <a:solidFill>
                  <a:srgbClr val="000000"/>
                </a:solidFill>
                <a:effectLst/>
                <a:uLnTx/>
                <a:uFillTx/>
                <a:latin typeface="IBM Plex Sans Light"/>
                <a:ea typeface="+mj-ea"/>
                <a:cs typeface="+mj-cs"/>
                <a:sym typeface="IBM Plex Sans Light"/>
              </a:rPr>
              <a:t>, </a:t>
            </a:r>
            <a:r>
              <a:rPr kumimoji="0" lang="en-US" sz="1050" b="0" i="0" u="none" strike="noStrike" kern="0" cap="none" spc="0" normalizeH="0" baseline="0" noProof="0">
                <a:ln>
                  <a:noFill/>
                </a:ln>
                <a:solidFill>
                  <a:srgbClr val="0F62FE"/>
                </a:solidFill>
                <a:effectLst/>
                <a:uLnTx/>
                <a:uFillTx/>
                <a:latin typeface="IBM Plex Sans Light"/>
                <a:ea typeface="+mj-ea"/>
                <a:cs typeface="+mj-cs"/>
                <a:sym typeface="IBM Plex Sans Light"/>
              </a:rPr>
              <a:t>transparent</a:t>
            </a:r>
            <a:r>
              <a:rPr kumimoji="0" lang="en-US" sz="1050" b="0" i="0" u="none" strike="noStrike" kern="0" cap="none" spc="0" normalizeH="0" baseline="0" noProof="0">
                <a:ln>
                  <a:noFill/>
                </a:ln>
                <a:solidFill>
                  <a:srgbClr val="000000"/>
                </a:solidFill>
                <a:effectLst/>
                <a:uLnTx/>
                <a:uFillTx/>
                <a:latin typeface="IBM Plex Sans Light"/>
                <a:ea typeface="+mj-ea"/>
                <a:cs typeface="+mj-cs"/>
                <a:sym typeface="IBM Plex Sans Light"/>
              </a:rPr>
              <a:t>, and </a:t>
            </a:r>
            <a:r>
              <a:rPr kumimoji="0" lang="en-US" sz="1050" b="0" i="0" u="none" strike="noStrike" kern="0" cap="none" spc="0" normalizeH="0" baseline="0" noProof="0">
                <a:ln>
                  <a:noFill/>
                </a:ln>
                <a:solidFill>
                  <a:srgbClr val="0F62FE"/>
                </a:solidFill>
                <a:effectLst/>
                <a:uLnTx/>
                <a:uFillTx/>
                <a:latin typeface="IBM Plex Sans Light"/>
                <a:ea typeface="+mj-ea"/>
                <a:cs typeface="+mj-cs"/>
                <a:sym typeface="IBM Plex Sans Light"/>
              </a:rPr>
              <a:t>explainable</a:t>
            </a:r>
            <a:r>
              <a:rPr kumimoji="0" lang="en-US" sz="1050" b="0" i="0" u="none" strike="noStrike" kern="0" cap="none" spc="0" normalizeH="0" baseline="0" noProof="0">
                <a:ln>
                  <a:noFill/>
                </a:ln>
                <a:solidFill>
                  <a:srgbClr val="000000"/>
                </a:solidFill>
                <a:effectLst/>
                <a:uLnTx/>
                <a:uFillTx/>
                <a:latin typeface="IBM Plex Sans Light"/>
                <a:ea typeface="+mj-ea"/>
                <a:cs typeface="+mj-cs"/>
                <a:sym typeface="IBM Plex Sans Light"/>
              </a:rPr>
              <a:t> AI workflows</a:t>
            </a:r>
            <a:endParaRPr kumimoji="0" lang="en-US" sz="105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pic>
        <p:nvPicPr>
          <p:cNvPr id="45" name="Picture 44" descr="A diagram of a diagram of a diagram of a diagram of a diagram of a diagram of a diagram of a diagram of a diagram of a diagram of a diagram of a diagram of a diagram of&#10;&#10;Description automatically generated with medium confidence">
            <a:extLst>
              <a:ext uri="{FF2B5EF4-FFF2-40B4-BE49-F238E27FC236}">
                <a16:creationId xmlns:a16="http://schemas.microsoft.com/office/drawing/2014/main" id="{462A71DC-A553-EDF4-F4E6-D97E975D4F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8489" y="2091248"/>
            <a:ext cx="5719760" cy="3217365"/>
          </a:xfrm>
          <a:prstGeom prst="rect">
            <a:avLst/>
          </a:prstGeom>
        </p:spPr>
      </p:pic>
      <p:cxnSp>
        <p:nvCxnSpPr>
          <p:cNvPr id="46" name="Straight Connector 45">
            <a:extLst>
              <a:ext uri="{FF2B5EF4-FFF2-40B4-BE49-F238E27FC236}">
                <a16:creationId xmlns:a16="http://schemas.microsoft.com/office/drawing/2014/main" id="{10786ACC-FFD5-5DBC-B8AF-B1DD5FACE990}"/>
              </a:ext>
            </a:extLst>
          </p:cNvPr>
          <p:cNvCxnSpPr/>
          <p:nvPr/>
        </p:nvCxnSpPr>
        <p:spPr bwMode="auto">
          <a:xfrm>
            <a:off x="6064432" y="1087964"/>
            <a:ext cx="0" cy="11208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395243E-BF4A-EE77-C8B5-500B24E3B720}"/>
              </a:ext>
            </a:extLst>
          </p:cNvPr>
          <p:cNvCxnSpPr>
            <a:cxnSpLocks/>
          </p:cNvCxnSpPr>
          <p:nvPr/>
        </p:nvCxnSpPr>
        <p:spPr bwMode="auto">
          <a:xfrm>
            <a:off x="215476" y="2323114"/>
            <a:ext cx="85431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7" name="Text Placeholder 11">
            <a:extLst>
              <a:ext uri="{FF2B5EF4-FFF2-40B4-BE49-F238E27FC236}">
                <a16:creationId xmlns:a16="http://schemas.microsoft.com/office/drawing/2014/main" id="{AC6ED5D8-573E-1E41-251D-428B244B84F4}"/>
              </a:ext>
            </a:extLst>
          </p:cNvPr>
          <p:cNvSpPr txBox="1">
            <a:spLocks/>
          </p:cNvSpPr>
          <p:nvPr/>
        </p:nvSpPr>
        <p:spPr>
          <a:xfrm>
            <a:off x="218515" y="1740742"/>
            <a:ext cx="2616200" cy="539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0" marR="0" lvl="0" indent="0" algn="l" defTabSz="914217"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srgbClr val="0F62FE"/>
                </a:solidFill>
                <a:effectLst/>
                <a:uLnTx/>
                <a:uFillTx/>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a:rPr>
              <a:t>Train, validate, tune, and deploy  inferencing </a:t>
            </a:r>
            <a:r>
              <a:rPr kumimoji="0" lang="en-US" sz="900" b="0" i="0" u="none" strike="noStrike" kern="0" cap="none" spc="0" normalizeH="0" baseline="0" noProof="0">
                <a:ln>
                  <a:noFill/>
                </a:ln>
                <a:solidFill>
                  <a:srgbClr val="000000"/>
                </a:solidFill>
                <a:effectLst/>
                <a:uLnTx/>
                <a:uFillTx/>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a:rPr>
              <a:t>both traditional machine learning and new generative AI capabilities powered by foundation models. </a:t>
            </a:r>
            <a:endParaRPr kumimoji="0" lang="en-US" sz="900" b="0" i="0" u="none" strike="noStrike" kern="0" cap="none" spc="0" normalizeH="0" baseline="0" noProof="0" dirty="0">
              <a:ln>
                <a:noFill/>
              </a:ln>
              <a:solidFill>
                <a:srgbClr val="000000"/>
              </a:solidFill>
              <a:effectLst/>
              <a:uLnTx/>
              <a:uFillTx/>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a:endParaRPr>
          </a:p>
        </p:txBody>
      </p:sp>
      <p:cxnSp>
        <p:nvCxnSpPr>
          <p:cNvPr id="58" name="Straight Connector 57">
            <a:extLst>
              <a:ext uri="{FF2B5EF4-FFF2-40B4-BE49-F238E27FC236}">
                <a16:creationId xmlns:a16="http://schemas.microsoft.com/office/drawing/2014/main" id="{CA0CB1AF-CFEB-2584-2F2C-8F0B3F4AD24B}"/>
              </a:ext>
            </a:extLst>
          </p:cNvPr>
          <p:cNvCxnSpPr/>
          <p:nvPr/>
        </p:nvCxnSpPr>
        <p:spPr bwMode="auto">
          <a:xfrm>
            <a:off x="2945675" y="1087964"/>
            <a:ext cx="0" cy="11208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071508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CF7E3-4F9F-5E5E-9062-A363CB8C9BE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B086178-99F8-63EB-B6B5-85CC7C027BF5}"/>
              </a:ext>
            </a:extLst>
          </p:cNvPr>
          <p:cNvSpPr>
            <a:spLocks noGrp="1"/>
          </p:cNvSpPr>
          <p:nvPr>
            <p:ph type="title"/>
          </p:nvPr>
        </p:nvSpPr>
        <p:spPr/>
        <p:txBody>
          <a:bodyPr/>
          <a:lstStyle/>
          <a:p>
            <a:br>
              <a:rPr lang="en-US" dirty="0"/>
            </a:br>
            <a:br>
              <a:rPr lang="en-US" dirty="0"/>
            </a:br>
            <a:br>
              <a:rPr lang="en-US" dirty="0"/>
            </a:br>
            <a:br>
              <a:rPr lang="en-US" dirty="0"/>
            </a:br>
            <a:r>
              <a:rPr lang="en-US" dirty="0"/>
              <a:t>Thank you!</a:t>
            </a:r>
          </a:p>
        </p:txBody>
      </p:sp>
      <p:sp>
        <p:nvSpPr>
          <p:cNvPr id="9" name="Slide Number Placeholder 8">
            <a:extLst>
              <a:ext uri="{FF2B5EF4-FFF2-40B4-BE49-F238E27FC236}">
                <a16:creationId xmlns:a16="http://schemas.microsoft.com/office/drawing/2014/main" id="{9D4F6A0D-324A-27C3-A945-E80074783655}"/>
              </a:ext>
            </a:extLst>
          </p:cNvPr>
          <p:cNvSpPr>
            <a:spLocks noGrp="1"/>
          </p:cNvSpPr>
          <p:nvPr>
            <p:ph type="sldNum" sz="quarter" idx="4294967295"/>
          </p:nvPr>
        </p:nvSpPr>
        <p:spPr>
          <a:xfrm>
            <a:off x="9042400" y="4851400"/>
            <a:ext cx="101600" cy="93663"/>
          </a:xfrm>
        </p:spPr>
        <p:txBody>
          <a:bodyPr/>
          <a:lstStyle/>
          <a:p>
            <a:fld id="{5DB4A08E-BA08-4B46-B8C3-6E16A62D8372}" type="slidenum">
              <a:rPr lang="en-US" smtClean="0"/>
              <a:t>28</a:t>
            </a:fld>
            <a:endParaRPr lang="en-US" dirty="0"/>
          </a:p>
        </p:txBody>
      </p:sp>
    </p:spTree>
    <p:extLst>
      <p:ext uri="{BB962C8B-B14F-4D97-AF65-F5344CB8AC3E}">
        <p14:creationId xmlns:p14="http://schemas.microsoft.com/office/powerpoint/2010/main" val="2540653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709B3E87-9DD9-264C-899A-40277AA4D5C9}"/>
              </a:ext>
            </a:extLst>
          </p:cNvPr>
          <p:cNvSpPr>
            <a:spLocks noGrp="1"/>
          </p:cNvSpPr>
          <p:nvPr>
            <p:ph type="title"/>
          </p:nvPr>
        </p:nvSpPr>
        <p:spPr>
          <a:xfrm>
            <a:off x="179321" y="131696"/>
            <a:ext cx="8796457" cy="684187"/>
          </a:xfrm>
        </p:spPr>
        <p:txBody>
          <a:bodyPr/>
          <a:lstStyle/>
          <a:p>
            <a:pPr defTabSz="685782">
              <a:lnSpc>
                <a:spcPct val="100000"/>
              </a:lnSpc>
              <a:defRPr/>
            </a:pPr>
            <a:r>
              <a:rPr lang="en-US" dirty="0"/>
              <a:t>Optimizing the platform and infrastructure for foundation models</a:t>
            </a:r>
            <a:br>
              <a:rPr lang="en-US" dirty="0"/>
            </a:br>
            <a:r>
              <a:rPr lang="en-US" dirty="0"/>
              <a:t>…</a:t>
            </a:r>
            <a:r>
              <a:rPr lang="en-US" sz="1800" dirty="0"/>
              <a:t>across the whole AI workflow</a:t>
            </a:r>
            <a:r>
              <a:rPr lang="en-US" dirty="0"/>
              <a:t> </a:t>
            </a:r>
            <a:endParaRPr lang="en-US" kern="1200" dirty="0">
              <a:solidFill>
                <a:srgbClr val="000000"/>
              </a:solidFill>
              <a:ea typeface="+mn-ea"/>
              <a:cs typeface="+mn-cs"/>
            </a:endParaRPr>
          </a:p>
        </p:txBody>
      </p:sp>
      <p:pic>
        <p:nvPicPr>
          <p:cNvPr id="56" name="Graphic 55">
            <a:extLst>
              <a:ext uri="{FF2B5EF4-FFF2-40B4-BE49-F238E27FC236}">
                <a16:creationId xmlns:a16="http://schemas.microsoft.com/office/drawing/2014/main" id="{2FD7C89D-7708-ED9F-08A2-655989C346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6101" y="4396066"/>
            <a:ext cx="332215" cy="332217"/>
          </a:xfrm>
          <a:prstGeom prst="rect">
            <a:avLst/>
          </a:prstGeom>
        </p:spPr>
      </p:pic>
      <p:sp>
        <p:nvSpPr>
          <p:cNvPr id="57" name="TextBox 56">
            <a:extLst>
              <a:ext uri="{FF2B5EF4-FFF2-40B4-BE49-F238E27FC236}">
                <a16:creationId xmlns:a16="http://schemas.microsoft.com/office/drawing/2014/main" id="{6D65F72A-2E44-B731-EA1C-A10BED9E8F6A}"/>
              </a:ext>
            </a:extLst>
          </p:cNvPr>
          <p:cNvSpPr txBox="1"/>
          <p:nvPr/>
        </p:nvSpPr>
        <p:spPr>
          <a:xfrm>
            <a:off x="1189995" y="4725644"/>
            <a:ext cx="844428" cy="207749"/>
          </a:xfrm>
          <a:prstGeom prst="rect">
            <a:avLst/>
          </a:prstGeom>
          <a:noFill/>
        </p:spPr>
        <p:txBody>
          <a:bodyPr wrap="square" rtlCol="0">
            <a:spAutoFit/>
          </a:bodyPr>
          <a:lstStyle/>
          <a:p>
            <a:pPr marL="0" marR="0" lvl="0" indent="0" algn="l" defTabSz="685782"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Public clouds</a:t>
            </a:r>
          </a:p>
        </p:txBody>
      </p:sp>
      <p:pic>
        <p:nvPicPr>
          <p:cNvPr id="58" name="Picture 57">
            <a:extLst>
              <a:ext uri="{FF2B5EF4-FFF2-40B4-BE49-F238E27FC236}">
                <a16:creationId xmlns:a16="http://schemas.microsoft.com/office/drawing/2014/main" id="{F3985619-9200-416E-3B8E-F827A621B044}"/>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r="66268" b="53354"/>
          <a:stretch/>
        </p:blipFill>
        <p:spPr>
          <a:xfrm>
            <a:off x="783548" y="4378471"/>
            <a:ext cx="256999" cy="355393"/>
          </a:xfrm>
          <a:prstGeom prst="rect">
            <a:avLst/>
          </a:prstGeom>
        </p:spPr>
      </p:pic>
      <p:sp>
        <p:nvSpPr>
          <p:cNvPr id="59" name="TextBox 58">
            <a:extLst>
              <a:ext uri="{FF2B5EF4-FFF2-40B4-BE49-F238E27FC236}">
                <a16:creationId xmlns:a16="http://schemas.microsoft.com/office/drawing/2014/main" id="{8FDF904B-F97F-3FA7-E2B7-F23ABAF91E46}"/>
              </a:ext>
            </a:extLst>
          </p:cNvPr>
          <p:cNvSpPr txBox="1"/>
          <p:nvPr/>
        </p:nvSpPr>
        <p:spPr>
          <a:xfrm>
            <a:off x="580379" y="4719637"/>
            <a:ext cx="663337" cy="207749"/>
          </a:xfrm>
          <a:prstGeom prst="rect">
            <a:avLst/>
          </a:prstGeom>
          <a:noFill/>
        </p:spPr>
        <p:txBody>
          <a:bodyPr wrap="square" rtlCol="0">
            <a:spAutoFit/>
          </a:bodyPr>
          <a:lstStyle/>
          <a:p>
            <a:pPr marL="0" marR="0" lvl="0" indent="0" algn="ctr" defTabSz="685782"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on-prem</a:t>
            </a:r>
          </a:p>
        </p:txBody>
      </p:sp>
      <p:sp>
        <p:nvSpPr>
          <p:cNvPr id="13" name="TextBox 12">
            <a:extLst>
              <a:ext uri="{FF2B5EF4-FFF2-40B4-BE49-F238E27FC236}">
                <a16:creationId xmlns:a16="http://schemas.microsoft.com/office/drawing/2014/main" id="{0E079A4A-8DB6-7F85-51F4-31CB2741A534}"/>
              </a:ext>
            </a:extLst>
          </p:cNvPr>
          <p:cNvSpPr txBox="1"/>
          <p:nvPr/>
        </p:nvSpPr>
        <p:spPr>
          <a:xfrm>
            <a:off x="276659" y="3594326"/>
            <a:ext cx="2009755" cy="564257"/>
          </a:xfrm>
          <a:prstGeom prst="rect">
            <a:avLst/>
          </a:prstGeom>
          <a:noFill/>
        </p:spPr>
        <p:txBody>
          <a:bodyPr wrap="square" rtlCol="0">
            <a:spAutoFit/>
          </a:bodyPr>
          <a:lstStyle/>
          <a:p>
            <a:pPr marL="0" marR="0" lvl="0" indent="0" algn="l" defTabSz="685983"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10-2000+ </a:t>
            </a: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low to mid-end CPU cores</a:t>
            </a:r>
          </a:p>
          <a:p>
            <a:pPr marL="0" marR="0" lvl="0" indent="0" algn="l" defTabSz="685983"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10+ </a:t>
            </a: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low to mid-end GPUs per</a:t>
            </a:r>
          </a:p>
          <a:p>
            <a:pPr marL="0" marR="0" lvl="0" indent="0" algn="l" defTabSz="685983"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10-100+ </a:t>
            </a: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concurrent jobs</a:t>
            </a:r>
          </a:p>
        </p:txBody>
      </p:sp>
      <p:sp>
        <p:nvSpPr>
          <p:cNvPr id="18" name="Rectangle 17">
            <a:extLst>
              <a:ext uri="{FF2B5EF4-FFF2-40B4-BE49-F238E27FC236}">
                <a16:creationId xmlns:a16="http://schemas.microsoft.com/office/drawing/2014/main" id="{ED6698D1-F080-B250-B6D5-6B531963DE1A}"/>
              </a:ext>
            </a:extLst>
          </p:cNvPr>
          <p:cNvSpPr/>
          <p:nvPr/>
        </p:nvSpPr>
        <p:spPr bwMode="auto">
          <a:xfrm>
            <a:off x="234630" y="3302203"/>
            <a:ext cx="2051784" cy="1643550"/>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96" tIns="26996" rIns="26996" bIns="26996" numCol="1" rtlCol="0" anchor="t" anchorCtr="0" compatLnSpc="1">
            <a:prstTxWarp prst="textNoShape">
              <a:avLst/>
            </a:prstTxWarp>
          </a:bodyPr>
          <a:lstStyle/>
          <a:p>
            <a:pPr marL="0" marR="0" lvl="0" indent="0" algn="l" defTabSz="51447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06" name="TextBox 105">
            <a:extLst>
              <a:ext uri="{FF2B5EF4-FFF2-40B4-BE49-F238E27FC236}">
                <a16:creationId xmlns:a16="http://schemas.microsoft.com/office/drawing/2014/main" id="{BC1CD89C-70E0-9728-B474-788703685F74}"/>
              </a:ext>
            </a:extLst>
          </p:cNvPr>
          <p:cNvSpPr txBox="1"/>
          <p:nvPr/>
        </p:nvSpPr>
        <p:spPr>
          <a:xfrm>
            <a:off x="7377176" y="1197922"/>
            <a:ext cx="689291" cy="184666"/>
          </a:xfrm>
          <a:prstGeom prst="rect">
            <a:avLst/>
          </a:prstGeom>
          <a:noFill/>
        </p:spPr>
        <p:txBody>
          <a:bodyPr wrap="none" lIns="0" tIns="0" rIns="0" bIns="0" rtlCol="0" anchor="ctr">
            <a:spAutoFit/>
          </a:bodyPr>
          <a:lstStyle/>
          <a:p>
            <a:pPr marL="0" marR="0" lvl="0" indent="0" algn="ctr" defTabSz="407751"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IBM Plex Sans Medm" panose="020B0503050203000203" pitchFamily="34" charset="0"/>
                <a:ea typeface="IBM Plex Sans" charset="0"/>
                <a:cs typeface="IBM Plex Sans" charset="0"/>
              </a:rPr>
              <a:t>Inference</a:t>
            </a:r>
          </a:p>
        </p:txBody>
      </p:sp>
      <p:grpSp>
        <p:nvGrpSpPr>
          <p:cNvPr id="107" name="Group 106">
            <a:extLst>
              <a:ext uri="{FF2B5EF4-FFF2-40B4-BE49-F238E27FC236}">
                <a16:creationId xmlns:a16="http://schemas.microsoft.com/office/drawing/2014/main" id="{13323D4E-8B6D-0AC6-4FA2-2FAB98CB2444}"/>
              </a:ext>
            </a:extLst>
          </p:cNvPr>
          <p:cNvGrpSpPr/>
          <p:nvPr/>
        </p:nvGrpSpPr>
        <p:grpSpPr>
          <a:xfrm>
            <a:off x="7450128" y="1597897"/>
            <a:ext cx="543386" cy="284996"/>
            <a:chOff x="7944005" y="1617375"/>
            <a:chExt cx="628014" cy="256165"/>
          </a:xfrm>
        </p:grpSpPr>
        <p:sp>
          <p:nvSpPr>
            <p:cNvPr id="109" name="Rectangle 108">
              <a:extLst>
                <a:ext uri="{FF2B5EF4-FFF2-40B4-BE49-F238E27FC236}">
                  <a16:creationId xmlns:a16="http://schemas.microsoft.com/office/drawing/2014/main" id="{A229F14E-8402-8393-8AD1-F507756F0A3A}"/>
                </a:ext>
              </a:extLst>
            </p:cNvPr>
            <p:cNvSpPr/>
            <p:nvPr/>
          </p:nvSpPr>
          <p:spPr bwMode="auto">
            <a:xfrm>
              <a:off x="7944006" y="1617375"/>
              <a:ext cx="128481" cy="111109"/>
            </a:xfrm>
            <a:prstGeom prst="rect">
              <a:avLst/>
            </a:prstGeom>
            <a:noFill/>
            <a:ln w="19050" cap="flat" cmpd="sng" algn="ctr">
              <a:solidFill>
                <a:srgbClr val="C6C6C6"/>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10" name="Rectangle 109">
              <a:extLst>
                <a:ext uri="{FF2B5EF4-FFF2-40B4-BE49-F238E27FC236}">
                  <a16:creationId xmlns:a16="http://schemas.microsoft.com/office/drawing/2014/main" id="{3AE6C8DE-D2F5-1ACC-A34A-E5C28C440F12}"/>
                </a:ext>
              </a:extLst>
            </p:cNvPr>
            <p:cNvSpPr/>
            <p:nvPr/>
          </p:nvSpPr>
          <p:spPr bwMode="auto">
            <a:xfrm>
              <a:off x="8112633" y="1617375"/>
              <a:ext cx="128481" cy="111109"/>
            </a:xfrm>
            <a:prstGeom prst="rect">
              <a:avLst/>
            </a:prstGeom>
            <a:noFill/>
            <a:ln w="19050" cap="flat" cmpd="sng" algn="ctr">
              <a:solidFill>
                <a:srgbClr val="C6C6C6"/>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11" name="Rectangle 110">
              <a:extLst>
                <a:ext uri="{FF2B5EF4-FFF2-40B4-BE49-F238E27FC236}">
                  <a16:creationId xmlns:a16="http://schemas.microsoft.com/office/drawing/2014/main" id="{65A11BE6-3471-7F23-E346-23D1484162BE}"/>
                </a:ext>
              </a:extLst>
            </p:cNvPr>
            <p:cNvSpPr/>
            <p:nvPr/>
          </p:nvSpPr>
          <p:spPr bwMode="auto">
            <a:xfrm>
              <a:off x="8278086" y="1617375"/>
              <a:ext cx="128481" cy="111109"/>
            </a:xfrm>
            <a:prstGeom prst="rect">
              <a:avLst/>
            </a:prstGeom>
            <a:noFill/>
            <a:ln w="19050" cap="flat" cmpd="sng" algn="ctr">
              <a:solidFill>
                <a:srgbClr val="C6C6C6"/>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12" name="Rectangle 111">
              <a:extLst>
                <a:ext uri="{FF2B5EF4-FFF2-40B4-BE49-F238E27FC236}">
                  <a16:creationId xmlns:a16="http://schemas.microsoft.com/office/drawing/2014/main" id="{1CA95FA8-97FB-7FF9-BF05-CCA20849550F}"/>
                </a:ext>
              </a:extLst>
            </p:cNvPr>
            <p:cNvSpPr/>
            <p:nvPr/>
          </p:nvSpPr>
          <p:spPr bwMode="auto">
            <a:xfrm>
              <a:off x="8443538" y="1617375"/>
              <a:ext cx="128481" cy="111109"/>
            </a:xfrm>
            <a:prstGeom prst="rect">
              <a:avLst/>
            </a:prstGeom>
            <a:noFill/>
            <a:ln w="19050" cap="flat" cmpd="sng" algn="ctr">
              <a:solidFill>
                <a:srgbClr val="C6C6C6"/>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13" name="Rectangle 112">
              <a:extLst>
                <a:ext uri="{FF2B5EF4-FFF2-40B4-BE49-F238E27FC236}">
                  <a16:creationId xmlns:a16="http://schemas.microsoft.com/office/drawing/2014/main" id="{5A9872CE-D980-5C24-A037-D95EADC72F60}"/>
                </a:ext>
              </a:extLst>
            </p:cNvPr>
            <p:cNvSpPr/>
            <p:nvPr/>
          </p:nvSpPr>
          <p:spPr bwMode="auto">
            <a:xfrm>
              <a:off x="7944005" y="1762431"/>
              <a:ext cx="128481" cy="111109"/>
            </a:xfrm>
            <a:prstGeom prst="rect">
              <a:avLst/>
            </a:prstGeom>
            <a:noFill/>
            <a:ln w="19050" cap="flat" cmpd="sng" algn="ctr">
              <a:solidFill>
                <a:srgbClr val="C6C6C6"/>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14" name="Rectangle 113">
              <a:extLst>
                <a:ext uri="{FF2B5EF4-FFF2-40B4-BE49-F238E27FC236}">
                  <a16:creationId xmlns:a16="http://schemas.microsoft.com/office/drawing/2014/main" id="{E5D989F1-47E7-016C-B9FC-677B954D0855}"/>
                </a:ext>
              </a:extLst>
            </p:cNvPr>
            <p:cNvSpPr/>
            <p:nvPr/>
          </p:nvSpPr>
          <p:spPr bwMode="auto">
            <a:xfrm>
              <a:off x="8112633" y="1762431"/>
              <a:ext cx="128481" cy="111109"/>
            </a:xfrm>
            <a:prstGeom prst="rect">
              <a:avLst/>
            </a:prstGeom>
            <a:noFill/>
            <a:ln w="19050" cap="flat" cmpd="sng" algn="ctr">
              <a:solidFill>
                <a:srgbClr val="C6C6C6"/>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15" name="Rectangle 114">
              <a:extLst>
                <a:ext uri="{FF2B5EF4-FFF2-40B4-BE49-F238E27FC236}">
                  <a16:creationId xmlns:a16="http://schemas.microsoft.com/office/drawing/2014/main" id="{DDAA5964-AA8D-525F-0D7B-748686739777}"/>
                </a:ext>
              </a:extLst>
            </p:cNvPr>
            <p:cNvSpPr/>
            <p:nvPr/>
          </p:nvSpPr>
          <p:spPr bwMode="auto">
            <a:xfrm>
              <a:off x="8278086" y="1762431"/>
              <a:ext cx="128481" cy="111109"/>
            </a:xfrm>
            <a:prstGeom prst="rect">
              <a:avLst/>
            </a:prstGeom>
            <a:noFill/>
            <a:ln w="19050" cap="flat" cmpd="sng" algn="ctr">
              <a:solidFill>
                <a:srgbClr val="C6C6C6"/>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16" name="Rectangle 115">
              <a:extLst>
                <a:ext uri="{FF2B5EF4-FFF2-40B4-BE49-F238E27FC236}">
                  <a16:creationId xmlns:a16="http://schemas.microsoft.com/office/drawing/2014/main" id="{C45D2D00-E672-6EDF-037C-82B1AD2D0A13}"/>
                </a:ext>
              </a:extLst>
            </p:cNvPr>
            <p:cNvSpPr/>
            <p:nvPr/>
          </p:nvSpPr>
          <p:spPr bwMode="auto">
            <a:xfrm>
              <a:off x="8443538" y="1762431"/>
              <a:ext cx="128481" cy="111109"/>
            </a:xfrm>
            <a:prstGeom prst="rect">
              <a:avLst/>
            </a:prstGeom>
            <a:noFill/>
            <a:ln w="19050" cap="flat" cmpd="sng" algn="ctr">
              <a:solidFill>
                <a:srgbClr val="C6C6C6"/>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grpSp>
      <p:sp>
        <p:nvSpPr>
          <p:cNvPr id="108" name="TextBox 107">
            <a:extLst>
              <a:ext uri="{FF2B5EF4-FFF2-40B4-BE49-F238E27FC236}">
                <a16:creationId xmlns:a16="http://schemas.microsoft.com/office/drawing/2014/main" id="{CCDC2E55-6072-6E45-12C6-3A0BFFB61685}"/>
              </a:ext>
            </a:extLst>
          </p:cNvPr>
          <p:cNvSpPr txBox="1"/>
          <p:nvPr/>
        </p:nvSpPr>
        <p:spPr>
          <a:xfrm>
            <a:off x="7160690" y="1970628"/>
            <a:ext cx="1477825" cy="461665"/>
          </a:xfrm>
          <a:prstGeom prst="rect">
            <a:avLst/>
          </a:prstGeom>
          <a:noFill/>
        </p:spPr>
        <p:txBody>
          <a:bodyPr wrap="square" lIns="0" tIns="0" rIns="0" bIns="0" rtlCol="0">
            <a:spAutoFit/>
          </a:bodyPr>
          <a:lstStyle/>
          <a:p>
            <a:pPr marL="0" marR="0" lvl="0" indent="0" algn="l" defTabSz="6857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IBM Plex Sans" charset="0"/>
                <a:cs typeface="IBM Plex Sans" charset="0"/>
              </a:rPr>
              <a:t>May have sensitivity to latency, throughput, power, </a:t>
            </a:r>
          </a:p>
        </p:txBody>
      </p:sp>
      <p:sp>
        <p:nvSpPr>
          <p:cNvPr id="118" name="TextBox 117">
            <a:extLst>
              <a:ext uri="{FF2B5EF4-FFF2-40B4-BE49-F238E27FC236}">
                <a16:creationId xmlns:a16="http://schemas.microsoft.com/office/drawing/2014/main" id="{499B473C-F938-B9AC-670E-F9357567710A}"/>
              </a:ext>
            </a:extLst>
          </p:cNvPr>
          <p:cNvSpPr txBox="1"/>
          <p:nvPr/>
        </p:nvSpPr>
        <p:spPr>
          <a:xfrm>
            <a:off x="643977" y="1197922"/>
            <a:ext cx="1197444" cy="184666"/>
          </a:xfrm>
          <a:prstGeom prst="rect">
            <a:avLst/>
          </a:prstGeom>
          <a:noFill/>
        </p:spPr>
        <p:txBody>
          <a:bodyPr wrap="none" lIns="0" tIns="0" rIns="0" bIns="0" rtlCol="0" anchor="ctr">
            <a:spAutoFit/>
          </a:bodyPr>
          <a:lstStyle/>
          <a:p>
            <a:pPr marL="0" marR="0" lvl="0" indent="0" algn="ctr" defTabSz="407751"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IBM Plex Sans Medm" panose="020B0503050203000203" pitchFamily="34" charset="0"/>
                <a:ea typeface="IBM Plex Sans" charset="0"/>
                <a:cs typeface="IBM Plex Sans" charset="0"/>
              </a:rPr>
              <a:t>Data preparation</a:t>
            </a:r>
          </a:p>
        </p:txBody>
      </p:sp>
      <p:sp>
        <p:nvSpPr>
          <p:cNvPr id="119" name="TextBox 118">
            <a:extLst>
              <a:ext uri="{FF2B5EF4-FFF2-40B4-BE49-F238E27FC236}">
                <a16:creationId xmlns:a16="http://schemas.microsoft.com/office/drawing/2014/main" id="{B91391D5-DBA0-39A5-3642-0EA6352911E2}"/>
              </a:ext>
            </a:extLst>
          </p:cNvPr>
          <p:cNvSpPr txBox="1"/>
          <p:nvPr/>
        </p:nvSpPr>
        <p:spPr>
          <a:xfrm>
            <a:off x="566603" y="1970628"/>
            <a:ext cx="1583148" cy="461665"/>
          </a:xfrm>
          <a:prstGeom prst="rect">
            <a:avLst/>
          </a:prstGeom>
          <a:noFill/>
        </p:spPr>
        <p:txBody>
          <a:bodyPr wrap="square" lIns="0" tIns="0" rIns="0" bIns="0">
            <a:spAutoFit/>
          </a:bodyPr>
          <a:lstStyle/>
          <a:p>
            <a:pPr marL="0" marR="0" lvl="0" indent="0" algn="l" defTabSz="6857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IBM Plex Sans" charset="0"/>
                <a:cs typeface="IBM Plex Sans" charset="0"/>
              </a:rPr>
              <a:t>Workflow of steps </a:t>
            </a:r>
            <a:br>
              <a:rPr kumimoji="0" lang="en-US" sz="1000" b="0" i="0" u="none" strike="noStrike" kern="0" cap="none" spc="0" normalizeH="0" baseline="0" noProof="0" dirty="0">
                <a:ln>
                  <a:noFill/>
                </a:ln>
                <a:solidFill>
                  <a:srgbClr val="000000"/>
                </a:solidFill>
                <a:effectLst/>
                <a:uLnTx/>
                <a:uFillTx/>
                <a:latin typeface="IBM Plex Sans Light"/>
                <a:ea typeface="IBM Plex Sans" charset="0"/>
                <a:cs typeface="IBM Plex Sans" charset="0"/>
              </a:rPr>
            </a:br>
            <a:r>
              <a:rPr kumimoji="0" lang="en-US" sz="1000" b="0" i="0" u="none" strike="noStrike" kern="0" cap="none" spc="0" normalizeH="0" baseline="0" noProof="0" dirty="0">
                <a:ln>
                  <a:noFill/>
                </a:ln>
                <a:solidFill>
                  <a:srgbClr val="000000"/>
                </a:solidFill>
                <a:effectLst/>
                <a:uLnTx/>
                <a:uFillTx/>
                <a:latin typeface="IBM Plex Sans Light"/>
                <a:ea typeface="IBM Plex Sans" charset="0"/>
                <a:cs typeface="IBM Plex Sans" charset="0"/>
              </a:rPr>
              <a:t>(e.g., remove hate and profanity, deduplicate, etc.)</a:t>
            </a:r>
          </a:p>
        </p:txBody>
      </p:sp>
      <p:grpSp>
        <p:nvGrpSpPr>
          <p:cNvPr id="120" name="Group 119">
            <a:extLst>
              <a:ext uri="{FF2B5EF4-FFF2-40B4-BE49-F238E27FC236}">
                <a16:creationId xmlns:a16="http://schemas.microsoft.com/office/drawing/2014/main" id="{1E3D7E22-B3BB-3BEE-22FC-78008EF35318}"/>
              </a:ext>
            </a:extLst>
          </p:cNvPr>
          <p:cNvGrpSpPr/>
          <p:nvPr/>
        </p:nvGrpSpPr>
        <p:grpSpPr>
          <a:xfrm>
            <a:off x="796227" y="1674420"/>
            <a:ext cx="892943" cy="131952"/>
            <a:chOff x="3510039" y="4057052"/>
            <a:chExt cx="2087653" cy="308496"/>
          </a:xfrm>
        </p:grpSpPr>
        <p:sp>
          <p:nvSpPr>
            <p:cNvPr id="121" name="Oval 120">
              <a:extLst>
                <a:ext uri="{FF2B5EF4-FFF2-40B4-BE49-F238E27FC236}">
                  <a16:creationId xmlns:a16="http://schemas.microsoft.com/office/drawing/2014/main" id="{AED79AAD-69B2-128C-0544-C84BD0271EB3}"/>
                </a:ext>
              </a:extLst>
            </p:cNvPr>
            <p:cNvSpPr/>
            <p:nvPr/>
          </p:nvSpPr>
          <p:spPr bwMode="auto">
            <a:xfrm>
              <a:off x="3510039" y="4057052"/>
              <a:ext cx="308496" cy="308496"/>
            </a:xfrm>
            <a:prstGeom prst="ellipse">
              <a:avLst/>
            </a:prstGeom>
            <a:noFill/>
            <a:ln w="19050" cap="flat" cmpd="sng" algn="ctr">
              <a:solidFill>
                <a:srgbClr val="0F62FE">
                  <a:lumMod val="60000"/>
                  <a:lumOff val="40000"/>
                </a:srgbClr>
              </a:solidFill>
              <a:prstDash val="solid"/>
              <a:headEnd type="none" w="med" len="med"/>
              <a:tailEnd type="none" w="med" len="med"/>
            </a:ln>
            <a:effectLst/>
          </p:spPr>
          <p:txBody>
            <a:bodyPr vert="horz" wrap="square" lIns="35995" tIns="35995" rIns="35995" bIns="35995" numCol="1" rtlCol="0" anchor="t" anchorCtr="0" compatLnSpc="1">
              <a:prstTxWarp prst="textNoShape">
                <a:avLst/>
              </a:prstTxWarp>
            </a:bodyPr>
            <a:lstStyle/>
            <a:p>
              <a:pPr marL="0" marR="0" lvl="0" indent="0" algn="l" defTabSz="68597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cxnSp>
          <p:nvCxnSpPr>
            <p:cNvPr id="122" name="Straight Arrow Connector 121">
              <a:extLst>
                <a:ext uri="{FF2B5EF4-FFF2-40B4-BE49-F238E27FC236}">
                  <a16:creationId xmlns:a16="http://schemas.microsoft.com/office/drawing/2014/main" id="{9DC9DF0D-68B7-ABBF-DDB1-3DB3AE1DFB87}"/>
                </a:ext>
              </a:extLst>
            </p:cNvPr>
            <p:cNvCxnSpPr>
              <a:cxnSpLocks/>
            </p:cNvCxnSpPr>
            <p:nvPr/>
          </p:nvCxnSpPr>
          <p:spPr bwMode="auto">
            <a:xfrm>
              <a:off x="3823752" y="4211300"/>
              <a:ext cx="274123" cy="0"/>
            </a:xfrm>
            <a:prstGeom prst="straightConnector1">
              <a:avLst/>
            </a:prstGeom>
            <a:noFill/>
            <a:ln w="19050" cap="flat" cmpd="sng" algn="ctr">
              <a:solidFill>
                <a:srgbClr val="FFFFFF">
                  <a:lumMod val="65000"/>
                </a:srgbClr>
              </a:solidFill>
              <a:prstDash val="solid"/>
              <a:headEnd type="none" w="med" len="med"/>
              <a:tailEnd type="arrow" w="med" len="sm"/>
            </a:ln>
            <a:effectLst/>
          </p:spPr>
        </p:cxnSp>
        <p:sp>
          <p:nvSpPr>
            <p:cNvPr id="123" name="Oval 122">
              <a:extLst>
                <a:ext uri="{FF2B5EF4-FFF2-40B4-BE49-F238E27FC236}">
                  <a16:creationId xmlns:a16="http://schemas.microsoft.com/office/drawing/2014/main" id="{6905C32A-136C-2A53-8416-835417E583F3}"/>
                </a:ext>
              </a:extLst>
            </p:cNvPr>
            <p:cNvSpPr/>
            <p:nvPr/>
          </p:nvSpPr>
          <p:spPr bwMode="auto">
            <a:xfrm>
              <a:off x="4103092" y="4057052"/>
              <a:ext cx="308496" cy="308496"/>
            </a:xfrm>
            <a:prstGeom prst="ellipse">
              <a:avLst/>
            </a:prstGeom>
            <a:noFill/>
            <a:ln w="19050" cap="flat" cmpd="sng" algn="ctr">
              <a:solidFill>
                <a:srgbClr val="0F62FE">
                  <a:lumMod val="60000"/>
                  <a:lumOff val="40000"/>
                </a:srgbClr>
              </a:solidFill>
              <a:prstDash val="solid"/>
              <a:headEnd type="none" w="med" len="med"/>
              <a:tailEnd type="none" w="med" len="med"/>
            </a:ln>
            <a:effectLst/>
          </p:spPr>
          <p:txBody>
            <a:bodyPr vert="horz" wrap="square" lIns="35995" tIns="35995" rIns="35995" bIns="35995" numCol="1" rtlCol="0" anchor="t" anchorCtr="0" compatLnSpc="1">
              <a:prstTxWarp prst="textNoShape">
                <a:avLst/>
              </a:prstTxWarp>
            </a:bodyPr>
            <a:lstStyle/>
            <a:p>
              <a:pPr marL="0" marR="0" lvl="0" indent="0" algn="l" defTabSz="68597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24" name="Oval 123">
              <a:extLst>
                <a:ext uri="{FF2B5EF4-FFF2-40B4-BE49-F238E27FC236}">
                  <a16:creationId xmlns:a16="http://schemas.microsoft.com/office/drawing/2014/main" id="{1A8B6468-C59E-9C6C-BBED-5ECB06FCEC92}"/>
                </a:ext>
              </a:extLst>
            </p:cNvPr>
            <p:cNvSpPr/>
            <p:nvPr/>
          </p:nvSpPr>
          <p:spPr bwMode="auto">
            <a:xfrm>
              <a:off x="4696145" y="4057052"/>
              <a:ext cx="308496" cy="308496"/>
            </a:xfrm>
            <a:prstGeom prst="ellipse">
              <a:avLst/>
            </a:prstGeom>
            <a:noFill/>
            <a:ln w="19050" cap="flat" cmpd="sng" algn="ctr">
              <a:solidFill>
                <a:srgbClr val="0F62FE">
                  <a:lumMod val="60000"/>
                  <a:lumOff val="40000"/>
                </a:srgbClr>
              </a:solidFill>
              <a:prstDash val="solid"/>
              <a:headEnd type="none" w="med" len="med"/>
              <a:tailEnd type="none" w="med" len="med"/>
            </a:ln>
            <a:effectLst/>
          </p:spPr>
          <p:txBody>
            <a:bodyPr vert="horz" wrap="square" lIns="35995" tIns="35995" rIns="35995" bIns="35995" numCol="1" rtlCol="0" anchor="t" anchorCtr="0" compatLnSpc="1">
              <a:prstTxWarp prst="textNoShape">
                <a:avLst/>
              </a:prstTxWarp>
            </a:bodyPr>
            <a:lstStyle/>
            <a:p>
              <a:pPr marL="0" marR="0" lvl="0" indent="0" algn="l" defTabSz="68597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25" name="Oval 124">
              <a:extLst>
                <a:ext uri="{FF2B5EF4-FFF2-40B4-BE49-F238E27FC236}">
                  <a16:creationId xmlns:a16="http://schemas.microsoft.com/office/drawing/2014/main" id="{42518759-26C6-B8B4-FD9E-7C22998F2C82}"/>
                </a:ext>
              </a:extLst>
            </p:cNvPr>
            <p:cNvSpPr/>
            <p:nvPr/>
          </p:nvSpPr>
          <p:spPr bwMode="auto">
            <a:xfrm>
              <a:off x="5289196" y="4057052"/>
              <a:ext cx="308496" cy="308496"/>
            </a:xfrm>
            <a:prstGeom prst="ellipse">
              <a:avLst/>
            </a:prstGeom>
            <a:noFill/>
            <a:ln w="19050" cap="flat" cmpd="sng" algn="ctr">
              <a:solidFill>
                <a:srgbClr val="0F62FE">
                  <a:lumMod val="60000"/>
                  <a:lumOff val="40000"/>
                </a:srgbClr>
              </a:solidFill>
              <a:prstDash val="solid"/>
              <a:headEnd type="none" w="med" len="med"/>
              <a:tailEnd type="none" w="med" len="med"/>
            </a:ln>
            <a:effectLst/>
          </p:spPr>
          <p:txBody>
            <a:bodyPr vert="horz" wrap="square" lIns="35995" tIns="35995" rIns="35995" bIns="35995" numCol="1" rtlCol="0" anchor="t" anchorCtr="0" compatLnSpc="1">
              <a:prstTxWarp prst="textNoShape">
                <a:avLst/>
              </a:prstTxWarp>
            </a:bodyPr>
            <a:lstStyle/>
            <a:p>
              <a:pPr marL="0" marR="0" lvl="0" indent="0" algn="l" defTabSz="68597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cxnSp>
          <p:nvCxnSpPr>
            <p:cNvPr id="126" name="Straight Arrow Connector 125">
              <a:extLst>
                <a:ext uri="{FF2B5EF4-FFF2-40B4-BE49-F238E27FC236}">
                  <a16:creationId xmlns:a16="http://schemas.microsoft.com/office/drawing/2014/main" id="{3C72ED26-0CB3-8DFF-13AE-12AC691A5B86}"/>
                </a:ext>
              </a:extLst>
            </p:cNvPr>
            <p:cNvCxnSpPr>
              <a:cxnSpLocks/>
            </p:cNvCxnSpPr>
            <p:nvPr/>
          </p:nvCxnSpPr>
          <p:spPr bwMode="auto">
            <a:xfrm>
              <a:off x="4416805" y="4211300"/>
              <a:ext cx="274123" cy="0"/>
            </a:xfrm>
            <a:prstGeom prst="straightConnector1">
              <a:avLst/>
            </a:prstGeom>
            <a:noFill/>
            <a:ln w="19050" cap="flat" cmpd="sng" algn="ctr">
              <a:solidFill>
                <a:srgbClr val="FFFFFF">
                  <a:lumMod val="65000"/>
                </a:srgbClr>
              </a:solidFill>
              <a:prstDash val="solid"/>
              <a:headEnd type="none" w="med" len="med"/>
              <a:tailEnd type="arrow" w="med" len="sm"/>
            </a:ln>
            <a:effectLst/>
          </p:spPr>
        </p:cxnSp>
        <p:cxnSp>
          <p:nvCxnSpPr>
            <p:cNvPr id="127" name="Straight Arrow Connector 126">
              <a:extLst>
                <a:ext uri="{FF2B5EF4-FFF2-40B4-BE49-F238E27FC236}">
                  <a16:creationId xmlns:a16="http://schemas.microsoft.com/office/drawing/2014/main" id="{D2DB8C65-1744-3C8A-0C98-AFB62CF34E0D}"/>
                </a:ext>
              </a:extLst>
            </p:cNvPr>
            <p:cNvCxnSpPr>
              <a:cxnSpLocks/>
            </p:cNvCxnSpPr>
            <p:nvPr/>
          </p:nvCxnSpPr>
          <p:spPr bwMode="auto">
            <a:xfrm>
              <a:off x="5009858" y="4211300"/>
              <a:ext cx="274123" cy="0"/>
            </a:xfrm>
            <a:prstGeom prst="straightConnector1">
              <a:avLst/>
            </a:prstGeom>
            <a:noFill/>
            <a:ln w="19050" cap="flat" cmpd="sng" algn="ctr">
              <a:solidFill>
                <a:srgbClr val="FFFFFF">
                  <a:lumMod val="65000"/>
                </a:srgbClr>
              </a:solidFill>
              <a:prstDash val="solid"/>
              <a:headEnd type="none" w="med" len="med"/>
              <a:tailEnd type="arrow" w="med" len="sm"/>
            </a:ln>
            <a:effectLst/>
          </p:spPr>
        </p:cxnSp>
      </p:grpSp>
      <p:grpSp>
        <p:nvGrpSpPr>
          <p:cNvPr id="128" name="Group 127">
            <a:extLst>
              <a:ext uri="{FF2B5EF4-FFF2-40B4-BE49-F238E27FC236}">
                <a16:creationId xmlns:a16="http://schemas.microsoft.com/office/drawing/2014/main" id="{40E1BBA9-AFBF-C149-5D8E-4318117F5BF1}"/>
              </a:ext>
            </a:extLst>
          </p:cNvPr>
          <p:cNvGrpSpPr/>
          <p:nvPr/>
        </p:nvGrpSpPr>
        <p:grpSpPr>
          <a:xfrm>
            <a:off x="4459954" y="1679643"/>
            <a:ext cx="133547" cy="121504"/>
            <a:chOff x="11927057" y="4013250"/>
            <a:chExt cx="312226" cy="284070"/>
          </a:xfrm>
        </p:grpSpPr>
        <p:grpSp>
          <p:nvGrpSpPr>
            <p:cNvPr id="129" name="Group 128">
              <a:extLst>
                <a:ext uri="{FF2B5EF4-FFF2-40B4-BE49-F238E27FC236}">
                  <a16:creationId xmlns:a16="http://schemas.microsoft.com/office/drawing/2014/main" id="{95B70A6B-ABF9-8211-B7EE-D8F0C8A74D77}"/>
                </a:ext>
              </a:extLst>
            </p:cNvPr>
            <p:cNvGrpSpPr/>
            <p:nvPr/>
          </p:nvGrpSpPr>
          <p:grpSpPr>
            <a:xfrm>
              <a:off x="11928387" y="4013250"/>
              <a:ext cx="310896" cy="165710"/>
              <a:chOff x="9614748" y="4016164"/>
              <a:chExt cx="310896" cy="165710"/>
            </a:xfrm>
          </p:grpSpPr>
          <p:cxnSp>
            <p:nvCxnSpPr>
              <p:cNvPr id="133" name="Straight Arrow Connector 132">
                <a:extLst>
                  <a:ext uri="{FF2B5EF4-FFF2-40B4-BE49-F238E27FC236}">
                    <a16:creationId xmlns:a16="http://schemas.microsoft.com/office/drawing/2014/main" id="{E2ADA112-3567-B3F0-9CB1-B9B1D4A0F228}"/>
                  </a:ext>
                </a:extLst>
              </p:cNvPr>
              <p:cNvCxnSpPr/>
              <p:nvPr/>
            </p:nvCxnSpPr>
            <p:spPr bwMode="auto">
              <a:xfrm>
                <a:off x="9614748" y="4021247"/>
                <a:ext cx="310896" cy="0"/>
              </a:xfrm>
              <a:prstGeom prst="straightConnector1">
                <a:avLst/>
              </a:prstGeom>
              <a:noFill/>
              <a:ln w="19050" cap="flat" cmpd="sng" algn="ctr">
                <a:solidFill>
                  <a:srgbClr val="FFFFFF">
                    <a:lumMod val="50000"/>
                  </a:srgbClr>
                </a:solidFill>
                <a:prstDash val="solid"/>
                <a:headEnd type="none" w="med" len="med"/>
                <a:tailEnd type="arrow" w="sm" len="sm"/>
              </a:ln>
              <a:effectLst/>
            </p:spPr>
          </p:cxnSp>
          <p:cxnSp>
            <p:nvCxnSpPr>
              <p:cNvPr id="134" name="Straight Connector 133">
                <a:extLst>
                  <a:ext uri="{FF2B5EF4-FFF2-40B4-BE49-F238E27FC236}">
                    <a16:creationId xmlns:a16="http://schemas.microsoft.com/office/drawing/2014/main" id="{32BA4B55-09B8-1CB7-28A5-ABE20E926D86}"/>
                  </a:ext>
                </a:extLst>
              </p:cNvPr>
              <p:cNvCxnSpPr/>
              <p:nvPr/>
            </p:nvCxnSpPr>
            <p:spPr bwMode="auto">
              <a:xfrm>
                <a:off x="9624273" y="4016164"/>
                <a:ext cx="0" cy="165710"/>
              </a:xfrm>
              <a:prstGeom prst="line">
                <a:avLst/>
              </a:prstGeom>
              <a:noFill/>
              <a:ln w="19050" cap="flat" cmpd="sng" algn="ctr">
                <a:solidFill>
                  <a:srgbClr val="FFFFFF">
                    <a:lumMod val="50000"/>
                  </a:srgbClr>
                </a:solidFill>
                <a:prstDash val="solid"/>
                <a:headEnd type="none" w="med" len="med"/>
                <a:tailEnd type="none" w="med" len="med"/>
              </a:ln>
              <a:effectLst/>
            </p:spPr>
          </p:cxnSp>
        </p:grpSp>
        <p:grpSp>
          <p:nvGrpSpPr>
            <p:cNvPr id="130" name="Group 129">
              <a:extLst>
                <a:ext uri="{FF2B5EF4-FFF2-40B4-BE49-F238E27FC236}">
                  <a16:creationId xmlns:a16="http://schemas.microsoft.com/office/drawing/2014/main" id="{DCD46A28-7FB6-A433-FC08-A75512D89D76}"/>
                </a:ext>
              </a:extLst>
            </p:cNvPr>
            <p:cNvGrpSpPr/>
            <p:nvPr/>
          </p:nvGrpSpPr>
          <p:grpSpPr>
            <a:xfrm flipH="1" flipV="1">
              <a:off x="11927057" y="4131610"/>
              <a:ext cx="310896" cy="165710"/>
              <a:chOff x="9614748" y="4016164"/>
              <a:chExt cx="310896" cy="165710"/>
            </a:xfrm>
          </p:grpSpPr>
          <p:cxnSp>
            <p:nvCxnSpPr>
              <p:cNvPr id="131" name="Straight Arrow Connector 130">
                <a:extLst>
                  <a:ext uri="{FF2B5EF4-FFF2-40B4-BE49-F238E27FC236}">
                    <a16:creationId xmlns:a16="http://schemas.microsoft.com/office/drawing/2014/main" id="{784418CC-7A92-C355-2E6F-1569B1F4A40C}"/>
                  </a:ext>
                </a:extLst>
              </p:cNvPr>
              <p:cNvCxnSpPr/>
              <p:nvPr/>
            </p:nvCxnSpPr>
            <p:spPr bwMode="auto">
              <a:xfrm>
                <a:off x="9614748" y="4021247"/>
                <a:ext cx="310896" cy="0"/>
              </a:xfrm>
              <a:prstGeom prst="straightConnector1">
                <a:avLst/>
              </a:prstGeom>
              <a:noFill/>
              <a:ln w="19050" cap="flat" cmpd="sng" algn="ctr">
                <a:solidFill>
                  <a:srgbClr val="FFFFFF">
                    <a:lumMod val="50000"/>
                  </a:srgbClr>
                </a:solidFill>
                <a:prstDash val="solid"/>
                <a:headEnd type="none" w="med" len="med"/>
                <a:tailEnd type="arrow" w="sm" len="sm"/>
              </a:ln>
              <a:effectLst/>
            </p:spPr>
          </p:cxnSp>
          <p:cxnSp>
            <p:nvCxnSpPr>
              <p:cNvPr id="132" name="Straight Connector 131">
                <a:extLst>
                  <a:ext uri="{FF2B5EF4-FFF2-40B4-BE49-F238E27FC236}">
                    <a16:creationId xmlns:a16="http://schemas.microsoft.com/office/drawing/2014/main" id="{3C21E85A-067A-CCFA-27B9-E414053E2AF5}"/>
                  </a:ext>
                </a:extLst>
              </p:cNvPr>
              <p:cNvCxnSpPr/>
              <p:nvPr/>
            </p:nvCxnSpPr>
            <p:spPr bwMode="auto">
              <a:xfrm>
                <a:off x="9624273" y="4016164"/>
                <a:ext cx="0" cy="165710"/>
              </a:xfrm>
              <a:prstGeom prst="line">
                <a:avLst/>
              </a:prstGeom>
              <a:noFill/>
              <a:ln w="19050" cap="flat" cmpd="sng" algn="ctr">
                <a:solidFill>
                  <a:srgbClr val="FFFFFF">
                    <a:lumMod val="50000"/>
                  </a:srgbClr>
                </a:solidFill>
                <a:prstDash val="solid"/>
                <a:headEnd type="none" w="med" len="med"/>
                <a:tailEnd type="none" w="med" len="med"/>
              </a:ln>
              <a:effectLst/>
            </p:spPr>
          </p:cxnSp>
        </p:grpSp>
      </p:grpSp>
      <p:grpSp>
        <p:nvGrpSpPr>
          <p:cNvPr id="135" name="Group 134">
            <a:extLst>
              <a:ext uri="{FF2B5EF4-FFF2-40B4-BE49-F238E27FC236}">
                <a16:creationId xmlns:a16="http://schemas.microsoft.com/office/drawing/2014/main" id="{040BC537-9280-39FC-6563-2E006017BA49}"/>
              </a:ext>
            </a:extLst>
          </p:cNvPr>
          <p:cNvGrpSpPr/>
          <p:nvPr/>
        </p:nvGrpSpPr>
        <p:grpSpPr>
          <a:xfrm>
            <a:off x="6513354" y="1679643"/>
            <a:ext cx="133547" cy="121504"/>
            <a:chOff x="11927057" y="4013250"/>
            <a:chExt cx="312226" cy="284070"/>
          </a:xfrm>
        </p:grpSpPr>
        <p:grpSp>
          <p:nvGrpSpPr>
            <p:cNvPr id="136" name="Group 135">
              <a:extLst>
                <a:ext uri="{FF2B5EF4-FFF2-40B4-BE49-F238E27FC236}">
                  <a16:creationId xmlns:a16="http://schemas.microsoft.com/office/drawing/2014/main" id="{6855A55B-19F6-1F20-92F0-2DE43B8DCD86}"/>
                </a:ext>
              </a:extLst>
            </p:cNvPr>
            <p:cNvGrpSpPr/>
            <p:nvPr/>
          </p:nvGrpSpPr>
          <p:grpSpPr>
            <a:xfrm>
              <a:off x="11928387" y="4013250"/>
              <a:ext cx="310896" cy="165710"/>
              <a:chOff x="9614748" y="4016164"/>
              <a:chExt cx="310896" cy="165710"/>
            </a:xfrm>
          </p:grpSpPr>
          <p:cxnSp>
            <p:nvCxnSpPr>
              <p:cNvPr id="140" name="Straight Arrow Connector 139">
                <a:extLst>
                  <a:ext uri="{FF2B5EF4-FFF2-40B4-BE49-F238E27FC236}">
                    <a16:creationId xmlns:a16="http://schemas.microsoft.com/office/drawing/2014/main" id="{D1E469E6-023A-82DC-EB9E-D3799BAA7874}"/>
                  </a:ext>
                </a:extLst>
              </p:cNvPr>
              <p:cNvCxnSpPr/>
              <p:nvPr/>
            </p:nvCxnSpPr>
            <p:spPr bwMode="auto">
              <a:xfrm>
                <a:off x="9614748" y="4021247"/>
                <a:ext cx="310896" cy="0"/>
              </a:xfrm>
              <a:prstGeom prst="straightConnector1">
                <a:avLst/>
              </a:prstGeom>
              <a:noFill/>
              <a:ln w="19050" cap="flat" cmpd="sng" algn="ctr">
                <a:solidFill>
                  <a:srgbClr val="FFFFFF">
                    <a:lumMod val="50000"/>
                  </a:srgbClr>
                </a:solidFill>
                <a:prstDash val="solid"/>
                <a:headEnd type="none" w="med" len="med"/>
                <a:tailEnd type="arrow" w="sm" len="sm"/>
              </a:ln>
              <a:effectLst/>
            </p:spPr>
          </p:cxnSp>
          <p:cxnSp>
            <p:nvCxnSpPr>
              <p:cNvPr id="141" name="Straight Connector 140">
                <a:extLst>
                  <a:ext uri="{FF2B5EF4-FFF2-40B4-BE49-F238E27FC236}">
                    <a16:creationId xmlns:a16="http://schemas.microsoft.com/office/drawing/2014/main" id="{6540CB68-1F37-989B-9116-DD19886862DA}"/>
                  </a:ext>
                </a:extLst>
              </p:cNvPr>
              <p:cNvCxnSpPr/>
              <p:nvPr/>
            </p:nvCxnSpPr>
            <p:spPr bwMode="auto">
              <a:xfrm>
                <a:off x="9624273" y="4016164"/>
                <a:ext cx="0" cy="165710"/>
              </a:xfrm>
              <a:prstGeom prst="line">
                <a:avLst/>
              </a:prstGeom>
              <a:noFill/>
              <a:ln w="19050" cap="flat" cmpd="sng" algn="ctr">
                <a:solidFill>
                  <a:srgbClr val="FFFFFF">
                    <a:lumMod val="50000"/>
                  </a:srgbClr>
                </a:solidFill>
                <a:prstDash val="solid"/>
                <a:headEnd type="none" w="med" len="med"/>
                <a:tailEnd type="none" w="med" len="med"/>
              </a:ln>
              <a:effectLst/>
            </p:spPr>
          </p:cxnSp>
        </p:grpSp>
        <p:grpSp>
          <p:nvGrpSpPr>
            <p:cNvPr id="137" name="Group 136">
              <a:extLst>
                <a:ext uri="{FF2B5EF4-FFF2-40B4-BE49-F238E27FC236}">
                  <a16:creationId xmlns:a16="http://schemas.microsoft.com/office/drawing/2014/main" id="{654EB139-413F-E3D8-EC76-097D4476ABA0}"/>
                </a:ext>
              </a:extLst>
            </p:cNvPr>
            <p:cNvGrpSpPr/>
            <p:nvPr/>
          </p:nvGrpSpPr>
          <p:grpSpPr>
            <a:xfrm flipH="1" flipV="1">
              <a:off x="11927057" y="4131610"/>
              <a:ext cx="310896" cy="165710"/>
              <a:chOff x="9614748" y="4016164"/>
              <a:chExt cx="310896" cy="165710"/>
            </a:xfrm>
          </p:grpSpPr>
          <p:cxnSp>
            <p:nvCxnSpPr>
              <p:cNvPr id="138" name="Straight Arrow Connector 137">
                <a:extLst>
                  <a:ext uri="{FF2B5EF4-FFF2-40B4-BE49-F238E27FC236}">
                    <a16:creationId xmlns:a16="http://schemas.microsoft.com/office/drawing/2014/main" id="{E0F77AD2-9ECE-48B4-DCE8-41C7C74B0160}"/>
                  </a:ext>
                </a:extLst>
              </p:cNvPr>
              <p:cNvCxnSpPr/>
              <p:nvPr/>
            </p:nvCxnSpPr>
            <p:spPr bwMode="auto">
              <a:xfrm>
                <a:off x="9614748" y="4021247"/>
                <a:ext cx="310896" cy="0"/>
              </a:xfrm>
              <a:prstGeom prst="straightConnector1">
                <a:avLst/>
              </a:prstGeom>
              <a:noFill/>
              <a:ln w="19050" cap="flat" cmpd="sng" algn="ctr">
                <a:solidFill>
                  <a:srgbClr val="FFFFFF">
                    <a:lumMod val="50000"/>
                  </a:srgbClr>
                </a:solidFill>
                <a:prstDash val="solid"/>
                <a:headEnd type="none" w="med" len="med"/>
                <a:tailEnd type="arrow" w="sm" len="sm"/>
              </a:ln>
              <a:effectLst/>
            </p:spPr>
          </p:cxnSp>
          <p:cxnSp>
            <p:nvCxnSpPr>
              <p:cNvPr id="139" name="Straight Connector 138">
                <a:extLst>
                  <a:ext uri="{FF2B5EF4-FFF2-40B4-BE49-F238E27FC236}">
                    <a16:creationId xmlns:a16="http://schemas.microsoft.com/office/drawing/2014/main" id="{044E8B8C-10D9-9743-B1D6-C805F435D1C5}"/>
                  </a:ext>
                </a:extLst>
              </p:cNvPr>
              <p:cNvCxnSpPr/>
              <p:nvPr/>
            </p:nvCxnSpPr>
            <p:spPr bwMode="auto">
              <a:xfrm>
                <a:off x="9624273" y="4016164"/>
                <a:ext cx="0" cy="165710"/>
              </a:xfrm>
              <a:prstGeom prst="line">
                <a:avLst/>
              </a:prstGeom>
              <a:noFill/>
              <a:ln w="19050" cap="flat" cmpd="sng" algn="ctr">
                <a:solidFill>
                  <a:srgbClr val="FFFFFF">
                    <a:lumMod val="50000"/>
                  </a:srgbClr>
                </a:solidFill>
                <a:prstDash val="solid"/>
                <a:headEnd type="none" w="med" len="med"/>
                <a:tailEnd type="none" w="med" len="med"/>
              </a:ln>
              <a:effectLst/>
            </p:spPr>
          </p:cxnSp>
        </p:grpSp>
      </p:grpSp>
      <p:sp>
        <p:nvSpPr>
          <p:cNvPr id="143" name="TextBox 142">
            <a:extLst>
              <a:ext uri="{FF2B5EF4-FFF2-40B4-BE49-F238E27FC236}">
                <a16:creationId xmlns:a16="http://schemas.microsoft.com/office/drawing/2014/main" id="{971988E5-D30E-AB84-935C-CA828E7415F3}"/>
              </a:ext>
            </a:extLst>
          </p:cNvPr>
          <p:cNvSpPr txBox="1"/>
          <p:nvPr/>
        </p:nvSpPr>
        <p:spPr>
          <a:xfrm>
            <a:off x="4772814" y="1197922"/>
            <a:ext cx="1234313" cy="184666"/>
          </a:xfrm>
          <a:prstGeom prst="rect">
            <a:avLst/>
          </a:prstGeom>
          <a:noFill/>
        </p:spPr>
        <p:txBody>
          <a:bodyPr wrap="none" lIns="0" tIns="0" rIns="0" bIns="0" rtlCol="0" anchor="ctr">
            <a:spAutoFit/>
          </a:bodyPr>
          <a:lstStyle/>
          <a:p>
            <a:pPr marL="0" marR="0" lvl="0" indent="0" algn="ctr" defTabSz="407751"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IBM Plex Sans Medm" panose="020B0503050203000203" pitchFamily="34" charset="0"/>
                <a:ea typeface="IBM Plex Sans" charset="0"/>
                <a:cs typeface="IBM Plex Sans" charset="0"/>
              </a:rPr>
              <a:t>Model adaptation</a:t>
            </a:r>
          </a:p>
        </p:txBody>
      </p:sp>
      <p:grpSp>
        <p:nvGrpSpPr>
          <p:cNvPr id="144" name="Group 143">
            <a:extLst>
              <a:ext uri="{FF2B5EF4-FFF2-40B4-BE49-F238E27FC236}">
                <a16:creationId xmlns:a16="http://schemas.microsoft.com/office/drawing/2014/main" id="{B3BD1A9B-BE83-C9D2-456B-13F00C084E23}"/>
              </a:ext>
            </a:extLst>
          </p:cNvPr>
          <p:cNvGrpSpPr/>
          <p:nvPr/>
        </p:nvGrpSpPr>
        <p:grpSpPr>
          <a:xfrm>
            <a:off x="5081027" y="1597851"/>
            <a:ext cx="617885" cy="285087"/>
            <a:chOff x="10269911" y="4015042"/>
            <a:chExt cx="1444584" cy="666519"/>
          </a:xfrm>
        </p:grpSpPr>
        <p:sp>
          <p:nvSpPr>
            <p:cNvPr id="146" name="Rectangle 145">
              <a:extLst>
                <a:ext uri="{FF2B5EF4-FFF2-40B4-BE49-F238E27FC236}">
                  <a16:creationId xmlns:a16="http://schemas.microsoft.com/office/drawing/2014/main" id="{CFE3964A-016D-7A40-BAB8-85CD2888CD42}"/>
                </a:ext>
              </a:extLst>
            </p:cNvPr>
            <p:cNvSpPr/>
            <p:nvPr/>
          </p:nvSpPr>
          <p:spPr bwMode="auto">
            <a:xfrm>
              <a:off x="10269911" y="4390488"/>
              <a:ext cx="684404" cy="289002"/>
            </a:xfrm>
            <a:prstGeom prst="rect">
              <a:avLst/>
            </a:prstGeom>
            <a:noFill/>
            <a:ln w="19050" cap="flat" cmpd="sng" algn="ctr">
              <a:solidFill>
                <a:srgbClr val="A56EFF"/>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47" name="Rectangle 146">
              <a:extLst>
                <a:ext uri="{FF2B5EF4-FFF2-40B4-BE49-F238E27FC236}">
                  <a16:creationId xmlns:a16="http://schemas.microsoft.com/office/drawing/2014/main" id="{08857AF3-2EC2-ACCE-9C38-B9B9D9EB7C37}"/>
                </a:ext>
              </a:extLst>
            </p:cNvPr>
            <p:cNvSpPr/>
            <p:nvPr/>
          </p:nvSpPr>
          <p:spPr bwMode="auto">
            <a:xfrm>
              <a:off x="10269911" y="4015042"/>
              <a:ext cx="684404" cy="289002"/>
            </a:xfrm>
            <a:prstGeom prst="rect">
              <a:avLst/>
            </a:prstGeom>
            <a:noFill/>
            <a:ln w="19050" cap="flat" cmpd="sng" algn="ctr">
              <a:solidFill>
                <a:srgbClr val="A56EFF"/>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48" name="Rectangle 147">
              <a:extLst>
                <a:ext uri="{FF2B5EF4-FFF2-40B4-BE49-F238E27FC236}">
                  <a16:creationId xmlns:a16="http://schemas.microsoft.com/office/drawing/2014/main" id="{800DADF3-DFFD-6471-E9B7-42B333271955}"/>
                </a:ext>
              </a:extLst>
            </p:cNvPr>
            <p:cNvSpPr/>
            <p:nvPr/>
          </p:nvSpPr>
          <p:spPr bwMode="auto">
            <a:xfrm>
              <a:off x="11030091" y="4015046"/>
              <a:ext cx="684404" cy="289002"/>
            </a:xfrm>
            <a:prstGeom prst="rect">
              <a:avLst/>
            </a:prstGeom>
            <a:noFill/>
            <a:ln w="19050" cap="flat" cmpd="sng" algn="ctr">
              <a:solidFill>
                <a:srgbClr val="A56EFF"/>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49" name="Rectangle 148">
              <a:extLst>
                <a:ext uri="{FF2B5EF4-FFF2-40B4-BE49-F238E27FC236}">
                  <a16:creationId xmlns:a16="http://schemas.microsoft.com/office/drawing/2014/main" id="{79BB84AD-EE35-DA8B-388A-A5585CECC075}"/>
                </a:ext>
              </a:extLst>
            </p:cNvPr>
            <p:cNvSpPr/>
            <p:nvPr/>
          </p:nvSpPr>
          <p:spPr bwMode="auto">
            <a:xfrm>
              <a:off x="11030091" y="4392559"/>
              <a:ext cx="684404" cy="289002"/>
            </a:xfrm>
            <a:prstGeom prst="rect">
              <a:avLst/>
            </a:prstGeom>
            <a:noFill/>
            <a:ln w="19050" cap="flat" cmpd="sng" algn="ctr">
              <a:solidFill>
                <a:srgbClr val="A56EFF"/>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grpSp>
      <p:sp>
        <p:nvSpPr>
          <p:cNvPr id="145" name="TextBox 144">
            <a:extLst>
              <a:ext uri="{FF2B5EF4-FFF2-40B4-BE49-F238E27FC236}">
                <a16:creationId xmlns:a16="http://schemas.microsoft.com/office/drawing/2014/main" id="{241E8A5F-6FAA-C8DD-207C-AADF582E7B19}"/>
              </a:ext>
            </a:extLst>
          </p:cNvPr>
          <p:cNvSpPr txBox="1"/>
          <p:nvPr/>
        </p:nvSpPr>
        <p:spPr>
          <a:xfrm>
            <a:off x="4786181" y="1970628"/>
            <a:ext cx="1255076" cy="461665"/>
          </a:xfrm>
          <a:prstGeom prst="rect">
            <a:avLst/>
          </a:prstGeom>
          <a:noFill/>
        </p:spPr>
        <p:txBody>
          <a:bodyPr wrap="square" lIns="0" tIns="0" rIns="0" bIns="0" rtlCol="0">
            <a:spAutoFit/>
          </a:bodyPr>
          <a:lstStyle/>
          <a:p>
            <a:pPr marL="0" marR="0" lvl="0" indent="0" algn="l" defTabSz="6857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IBM Plex Sans" charset="0"/>
                <a:cs typeface="IBM Plex Sans" charset="0"/>
              </a:rPr>
              <a:t>Model tuning with custom data set for downstream tasks</a:t>
            </a:r>
          </a:p>
        </p:txBody>
      </p:sp>
      <p:sp>
        <p:nvSpPr>
          <p:cNvPr id="151" name="TextBox 150">
            <a:extLst>
              <a:ext uri="{FF2B5EF4-FFF2-40B4-BE49-F238E27FC236}">
                <a16:creationId xmlns:a16="http://schemas.microsoft.com/office/drawing/2014/main" id="{1E867DBD-770A-6AEC-3098-FED9645E8E5F}"/>
              </a:ext>
            </a:extLst>
          </p:cNvPr>
          <p:cNvSpPr txBox="1"/>
          <p:nvPr/>
        </p:nvSpPr>
        <p:spPr>
          <a:xfrm>
            <a:off x="2751312" y="1197908"/>
            <a:ext cx="1297999" cy="369332"/>
          </a:xfrm>
          <a:prstGeom prst="rect">
            <a:avLst/>
          </a:prstGeom>
          <a:noFill/>
        </p:spPr>
        <p:txBody>
          <a:bodyPr wrap="square" lIns="0" tIns="0" rIns="0" bIns="0" rtlCol="0" anchor="ctr">
            <a:spAutoFit/>
          </a:bodyPr>
          <a:lstStyle/>
          <a:p>
            <a:pPr marL="0" marR="0" lvl="0" indent="0" algn="ctr" defTabSz="407751"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IBM Plex Sans Medm" panose="020B0503050203000203" pitchFamily="34" charset="0"/>
                <a:ea typeface="IBM Plex Sans" charset="0"/>
                <a:cs typeface="IBM Plex Sans" charset="0"/>
              </a:rPr>
              <a:t>Distributed training</a:t>
            </a:r>
          </a:p>
        </p:txBody>
      </p:sp>
      <p:grpSp>
        <p:nvGrpSpPr>
          <p:cNvPr id="152" name="Group 151">
            <a:extLst>
              <a:ext uri="{FF2B5EF4-FFF2-40B4-BE49-F238E27FC236}">
                <a16:creationId xmlns:a16="http://schemas.microsoft.com/office/drawing/2014/main" id="{68008AB0-83F6-37BE-B22D-72999968ABC2}"/>
              </a:ext>
            </a:extLst>
          </p:cNvPr>
          <p:cNvGrpSpPr/>
          <p:nvPr/>
        </p:nvGrpSpPr>
        <p:grpSpPr>
          <a:xfrm>
            <a:off x="2845011" y="1596633"/>
            <a:ext cx="1110602" cy="287523"/>
            <a:chOff x="6748382" y="4010544"/>
            <a:chExt cx="2596529" cy="672213"/>
          </a:xfrm>
        </p:grpSpPr>
        <p:sp>
          <p:nvSpPr>
            <p:cNvPr id="154" name="Rectangle 153">
              <a:extLst>
                <a:ext uri="{FF2B5EF4-FFF2-40B4-BE49-F238E27FC236}">
                  <a16:creationId xmlns:a16="http://schemas.microsoft.com/office/drawing/2014/main" id="{E25DAEF4-C1B6-607A-B249-E734867A462F}"/>
                </a:ext>
              </a:extLst>
            </p:cNvPr>
            <p:cNvSpPr/>
            <p:nvPr/>
          </p:nvSpPr>
          <p:spPr bwMode="auto">
            <a:xfrm>
              <a:off x="6748382" y="4392571"/>
              <a:ext cx="2596529" cy="290186"/>
            </a:xfrm>
            <a:prstGeom prst="rect">
              <a:avLst/>
            </a:prstGeom>
            <a:noFill/>
            <a:ln w="19050" cap="flat" cmpd="sng" algn="ctr">
              <a:solidFill>
                <a:srgbClr val="0F62FE"/>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
          <p:nvSpPr>
            <p:cNvPr id="155" name="Rectangle 154">
              <a:extLst>
                <a:ext uri="{FF2B5EF4-FFF2-40B4-BE49-F238E27FC236}">
                  <a16:creationId xmlns:a16="http://schemas.microsoft.com/office/drawing/2014/main" id="{C9B8A141-68EA-8BCE-B685-44CDD14DA1A8}"/>
                </a:ext>
              </a:extLst>
            </p:cNvPr>
            <p:cNvSpPr/>
            <p:nvPr/>
          </p:nvSpPr>
          <p:spPr bwMode="auto">
            <a:xfrm>
              <a:off x="6748382" y="4010544"/>
              <a:ext cx="2596529" cy="290186"/>
            </a:xfrm>
            <a:prstGeom prst="rect">
              <a:avLst/>
            </a:prstGeom>
            <a:noFill/>
            <a:ln w="19050" cap="flat" cmpd="sng" algn="ctr">
              <a:solidFill>
                <a:srgbClr val="0F62FE"/>
              </a:solidFill>
              <a:prstDash val="solid"/>
              <a:headEnd type="none" w="med" len="med"/>
              <a:tailEnd type="none" w="med" len="med"/>
            </a:ln>
            <a:effectLst/>
          </p:spPr>
          <p:txBody>
            <a:bodyPr vert="horz" wrap="square" lIns="26996" tIns="26996" rIns="26996" bIns="26996" numCol="1" rtlCol="0" anchor="ctr" anchorCtr="0" compatLnSpc="1">
              <a:prstTxWarp prst="textNoShape">
                <a:avLst/>
              </a:prstTxWarp>
            </a:bodyPr>
            <a:lstStyle/>
            <a:p>
              <a:pPr marL="0" marR="0" lvl="0" indent="0" algn="ctr" defTabSz="514439"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grpSp>
      <p:sp>
        <p:nvSpPr>
          <p:cNvPr id="153" name="TextBox 152">
            <a:extLst>
              <a:ext uri="{FF2B5EF4-FFF2-40B4-BE49-F238E27FC236}">
                <a16:creationId xmlns:a16="http://schemas.microsoft.com/office/drawing/2014/main" id="{718199D6-6519-563A-E446-130F50FBC735}"/>
              </a:ext>
            </a:extLst>
          </p:cNvPr>
          <p:cNvSpPr txBox="1"/>
          <p:nvPr/>
        </p:nvSpPr>
        <p:spPr>
          <a:xfrm>
            <a:off x="2763767" y="1970628"/>
            <a:ext cx="1320588" cy="307777"/>
          </a:xfrm>
          <a:prstGeom prst="rect">
            <a:avLst/>
          </a:prstGeom>
          <a:noFill/>
        </p:spPr>
        <p:txBody>
          <a:bodyPr wrap="square" lIns="0" tIns="0" rIns="0" bIns="0" rtlCol="0">
            <a:spAutoFit/>
          </a:bodyPr>
          <a:lstStyle/>
          <a:p>
            <a:pPr marL="0" marR="0" lvl="0" indent="0" algn="l" defTabSz="6857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IBM Plex Sans" charset="0"/>
                <a:cs typeface="IBM Plex Sans" charset="0"/>
              </a:rPr>
              <a:t>Long-running job on massive infrastructure</a:t>
            </a:r>
          </a:p>
        </p:txBody>
      </p:sp>
      <p:grpSp>
        <p:nvGrpSpPr>
          <p:cNvPr id="156" name="Group 155">
            <a:extLst>
              <a:ext uri="{FF2B5EF4-FFF2-40B4-BE49-F238E27FC236}">
                <a16:creationId xmlns:a16="http://schemas.microsoft.com/office/drawing/2014/main" id="{250FCEEC-6869-B006-7BB0-E9EEF7B4CE8B}"/>
              </a:ext>
            </a:extLst>
          </p:cNvPr>
          <p:cNvGrpSpPr/>
          <p:nvPr/>
        </p:nvGrpSpPr>
        <p:grpSpPr>
          <a:xfrm>
            <a:off x="2301922" y="1750522"/>
            <a:ext cx="133547" cy="121504"/>
            <a:chOff x="11927057" y="4013250"/>
            <a:chExt cx="312226" cy="284070"/>
          </a:xfrm>
        </p:grpSpPr>
        <p:grpSp>
          <p:nvGrpSpPr>
            <p:cNvPr id="157" name="Group 156">
              <a:extLst>
                <a:ext uri="{FF2B5EF4-FFF2-40B4-BE49-F238E27FC236}">
                  <a16:creationId xmlns:a16="http://schemas.microsoft.com/office/drawing/2014/main" id="{621DE755-3C05-CD55-9215-0C91C7ABC3A0}"/>
                </a:ext>
              </a:extLst>
            </p:cNvPr>
            <p:cNvGrpSpPr/>
            <p:nvPr/>
          </p:nvGrpSpPr>
          <p:grpSpPr>
            <a:xfrm>
              <a:off x="11928387" y="4013250"/>
              <a:ext cx="310896" cy="165710"/>
              <a:chOff x="9614748" y="4016164"/>
              <a:chExt cx="310896" cy="165710"/>
            </a:xfrm>
          </p:grpSpPr>
          <p:cxnSp>
            <p:nvCxnSpPr>
              <p:cNvPr id="161" name="Straight Arrow Connector 160">
                <a:extLst>
                  <a:ext uri="{FF2B5EF4-FFF2-40B4-BE49-F238E27FC236}">
                    <a16:creationId xmlns:a16="http://schemas.microsoft.com/office/drawing/2014/main" id="{2476CC78-2639-96B6-DFF7-9D83108DA9D7}"/>
                  </a:ext>
                </a:extLst>
              </p:cNvPr>
              <p:cNvCxnSpPr/>
              <p:nvPr/>
            </p:nvCxnSpPr>
            <p:spPr bwMode="auto">
              <a:xfrm>
                <a:off x="9614748" y="4021247"/>
                <a:ext cx="310896" cy="0"/>
              </a:xfrm>
              <a:prstGeom prst="straightConnector1">
                <a:avLst/>
              </a:prstGeom>
              <a:noFill/>
              <a:ln w="19050" cap="flat" cmpd="sng" algn="ctr">
                <a:solidFill>
                  <a:srgbClr val="FFFFFF">
                    <a:lumMod val="50000"/>
                  </a:srgbClr>
                </a:solidFill>
                <a:prstDash val="solid"/>
                <a:headEnd type="none" w="med" len="med"/>
                <a:tailEnd type="arrow" w="sm" len="sm"/>
              </a:ln>
              <a:effectLst/>
            </p:spPr>
          </p:cxnSp>
          <p:cxnSp>
            <p:nvCxnSpPr>
              <p:cNvPr id="162" name="Straight Connector 161">
                <a:extLst>
                  <a:ext uri="{FF2B5EF4-FFF2-40B4-BE49-F238E27FC236}">
                    <a16:creationId xmlns:a16="http://schemas.microsoft.com/office/drawing/2014/main" id="{8340E286-5565-B85C-DE02-771A8C6CB414}"/>
                  </a:ext>
                </a:extLst>
              </p:cNvPr>
              <p:cNvCxnSpPr/>
              <p:nvPr/>
            </p:nvCxnSpPr>
            <p:spPr bwMode="auto">
              <a:xfrm>
                <a:off x="9624273" y="4016164"/>
                <a:ext cx="0" cy="165710"/>
              </a:xfrm>
              <a:prstGeom prst="line">
                <a:avLst/>
              </a:prstGeom>
              <a:noFill/>
              <a:ln w="19050" cap="flat" cmpd="sng" algn="ctr">
                <a:solidFill>
                  <a:srgbClr val="FFFFFF">
                    <a:lumMod val="50000"/>
                  </a:srgbClr>
                </a:solidFill>
                <a:prstDash val="solid"/>
                <a:headEnd type="none" w="med" len="med"/>
                <a:tailEnd type="none" w="med" len="med"/>
              </a:ln>
              <a:effectLst/>
            </p:spPr>
          </p:cxnSp>
        </p:grpSp>
        <p:grpSp>
          <p:nvGrpSpPr>
            <p:cNvPr id="158" name="Group 157">
              <a:extLst>
                <a:ext uri="{FF2B5EF4-FFF2-40B4-BE49-F238E27FC236}">
                  <a16:creationId xmlns:a16="http://schemas.microsoft.com/office/drawing/2014/main" id="{9DCE5F21-58FB-E701-794E-1577FA6004CE}"/>
                </a:ext>
              </a:extLst>
            </p:cNvPr>
            <p:cNvGrpSpPr/>
            <p:nvPr/>
          </p:nvGrpSpPr>
          <p:grpSpPr>
            <a:xfrm flipH="1" flipV="1">
              <a:off x="11927057" y="4131610"/>
              <a:ext cx="310896" cy="165710"/>
              <a:chOff x="9614748" y="4016164"/>
              <a:chExt cx="310896" cy="165710"/>
            </a:xfrm>
          </p:grpSpPr>
          <p:cxnSp>
            <p:nvCxnSpPr>
              <p:cNvPr id="159" name="Straight Arrow Connector 158">
                <a:extLst>
                  <a:ext uri="{FF2B5EF4-FFF2-40B4-BE49-F238E27FC236}">
                    <a16:creationId xmlns:a16="http://schemas.microsoft.com/office/drawing/2014/main" id="{726635D9-C484-6ABC-251A-9673310EC5B0}"/>
                  </a:ext>
                </a:extLst>
              </p:cNvPr>
              <p:cNvCxnSpPr/>
              <p:nvPr/>
            </p:nvCxnSpPr>
            <p:spPr bwMode="auto">
              <a:xfrm>
                <a:off x="9614748" y="4021247"/>
                <a:ext cx="310896" cy="0"/>
              </a:xfrm>
              <a:prstGeom prst="straightConnector1">
                <a:avLst/>
              </a:prstGeom>
              <a:noFill/>
              <a:ln w="19050" cap="flat" cmpd="sng" algn="ctr">
                <a:solidFill>
                  <a:srgbClr val="FFFFFF">
                    <a:lumMod val="50000"/>
                  </a:srgbClr>
                </a:solidFill>
                <a:prstDash val="solid"/>
                <a:headEnd type="none" w="med" len="med"/>
                <a:tailEnd type="arrow" w="sm" len="sm"/>
              </a:ln>
              <a:effectLst/>
            </p:spPr>
          </p:cxnSp>
          <p:cxnSp>
            <p:nvCxnSpPr>
              <p:cNvPr id="160" name="Straight Connector 159">
                <a:extLst>
                  <a:ext uri="{FF2B5EF4-FFF2-40B4-BE49-F238E27FC236}">
                    <a16:creationId xmlns:a16="http://schemas.microsoft.com/office/drawing/2014/main" id="{1AAEDE67-3065-E493-897E-C8B3C5EFC706}"/>
                  </a:ext>
                </a:extLst>
              </p:cNvPr>
              <p:cNvCxnSpPr/>
              <p:nvPr/>
            </p:nvCxnSpPr>
            <p:spPr bwMode="auto">
              <a:xfrm>
                <a:off x="9624273" y="4016164"/>
                <a:ext cx="0" cy="165710"/>
              </a:xfrm>
              <a:prstGeom prst="line">
                <a:avLst/>
              </a:prstGeom>
              <a:noFill/>
              <a:ln w="19050" cap="flat" cmpd="sng" algn="ctr">
                <a:solidFill>
                  <a:srgbClr val="FFFFFF">
                    <a:lumMod val="50000"/>
                  </a:srgbClr>
                </a:solidFill>
                <a:prstDash val="solid"/>
                <a:headEnd type="none" w="med" len="med"/>
                <a:tailEnd type="none" w="med" len="med"/>
              </a:ln>
              <a:effectLst/>
            </p:spPr>
          </p:cxnSp>
        </p:grpSp>
      </p:grpSp>
      <p:sp>
        <p:nvSpPr>
          <p:cNvPr id="163" name="TextBox 162">
            <a:extLst>
              <a:ext uri="{FF2B5EF4-FFF2-40B4-BE49-F238E27FC236}">
                <a16:creationId xmlns:a16="http://schemas.microsoft.com/office/drawing/2014/main" id="{BE1D8B88-C884-909F-1B35-CF2298076560}"/>
              </a:ext>
            </a:extLst>
          </p:cNvPr>
          <p:cNvSpPr txBox="1"/>
          <p:nvPr/>
        </p:nvSpPr>
        <p:spPr>
          <a:xfrm>
            <a:off x="699264" y="3302203"/>
            <a:ext cx="1039067" cy="261610"/>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Hours to days</a:t>
            </a:r>
          </a:p>
        </p:txBody>
      </p:sp>
      <p:sp>
        <p:nvSpPr>
          <p:cNvPr id="55" name="Rectangle 54">
            <a:extLst>
              <a:ext uri="{FF2B5EF4-FFF2-40B4-BE49-F238E27FC236}">
                <a16:creationId xmlns:a16="http://schemas.microsoft.com/office/drawing/2014/main" id="{F1F59876-D71F-43B7-B93A-4E349E32C86C}"/>
              </a:ext>
            </a:extLst>
          </p:cNvPr>
          <p:cNvSpPr/>
          <p:nvPr/>
        </p:nvSpPr>
        <p:spPr bwMode="auto">
          <a:xfrm>
            <a:off x="2388169" y="3302203"/>
            <a:ext cx="2051784" cy="1638697"/>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96" tIns="26996" rIns="26996" bIns="26996" numCol="1" rtlCol="0" anchor="t" anchorCtr="0" compatLnSpc="1">
            <a:prstTxWarp prst="textNoShape">
              <a:avLst/>
            </a:prstTxWarp>
          </a:bodyPr>
          <a:lstStyle/>
          <a:p>
            <a:pPr marL="0" marR="0" lvl="0" indent="0" algn="l" defTabSz="51447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60" name="TextBox 59">
            <a:extLst>
              <a:ext uri="{FF2B5EF4-FFF2-40B4-BE49-F238E27FC236}">
                <a16:creationId xmlns:a16="http://schemas.microsoft.com/office/drawing/2014/main" id="{4F7C3EED-1FED-1EE0-2B05-65A6CC50F335}"/>
              </a:ext>
            </a:extLst>
          </p:cNvPr>
          <p:cNvSpPr txBox="1"/>
          <p:nvPr/>
        </p:nvSpPr>
        <p:spPr>
          <a:xfrm>
            <a:off x="2791257" y="3330882"/>
            <a:ext cx="1249060" cy="261610"/>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weeks to months</a:t>
            </a:r>
          </a:p>
        </p:txBody>
      </p:sp>
      <p:sp>
        <p:nvSpPr>
          <p:cNvPr id="68" name="Rectangle 67">
            <a:extLst>
              <a:ext uri="{FF2B5EF4-FFF2-40B4-BE49-F238E27FC236}">
                <a16:creationId xmlns:a16="http://schemas.microsoft.com/office/drawing/2014/main" id="{BF4C752C-1555-6F6D-9989-F33496BCD217}"/>
              </a:ext>
            </a:extLst>
          </p:cNvPr>
          <p:cNvSpPr/>
          <p:nvPr/>
        </p:nvSpPr>
        <p:spPr bwMode="auto">
          <a:xfrm>
            <a:off x="4541707" y="3297350"/>
            <a:ext cx="2051784" cy="1638697"/>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96" tIns="26996" rIns="26996" bIns="26996" numCol="1" rtlCol="0" anchor="t" anchorCtr="0" compatLnSpc="1">
            <a:prstTxWarp prst="textNoShape">
              <a:avLst/>
            </a:prstTxWarp>
          </a:bodyPr>
          <a:lstStyle/>
          <a:p>
            <a:pPr marL="0" marR="0" lvl="0" indent="0" algn="l" defTabSz="51447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69" name="TextBox 68">
            <a:extLst>
              <a:ext uri="{FF2B5EF4-FFF2-40B4-BE49-F238E27FC236}">
                <a16:creationId xmlns:a16="http://schemas.microsoft.com/office/drawing/2014/main" id="{397FE8F6-FC39-281F-71E1-7FF5C206D3C5}"/>
              </a:ext>
            </a:extLst>
          </p:cNvPr>
          <p:cNvSpPr txBox="1"/>
          <p:nvPr/>
        </p:nvSpPr>
        <p:spPr>
          <a:xfrm>
            <a:off x="4922430" y="3302203"/>
            <a:ext cx="1237839" cy="261610"/>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minutes to hours</a:t>
            </a:r>
          </a:p>
        </p:txBody>
      </p:sp>
      <p:sp>
        <p:nvSpPr>
          <p:cNvPr id="75" name="Rectangle 74">
            <a:extLst>
              <a:ext uri="{FF2B5EF4-FFF2-40B4-BE49-F238E27FC236}">
                <a16:creationId xmlns:a16="http://schemas.microsoft.com/office/drawing/2014/main" id="{056C98F9-9957-EE7F-F24D-5CF7FC4C5774}"/>
              </a:ext>
            </a:extLst>
          </p:cNvPr>
          <p:cNvSpPr/>
          <p:nvPr/>
        </p:nvSpPr>
        <p:spPr bwMode="auto">
          <a:xfrm>
            <a:off x="6695246" y="3292496"/>
            <a:ext cx="2051784" cy="1638697"/>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96" tIns="26996" rIns="26996" bIns="26996" numCol="1" rtlCol="0" anchor="t" anchorCtr="0" compatLnSpc="1">
            <a:prstTxWarp prst="textNoShape">
              <a:avLst/>
            </a:prstTxWarp>
          </a:bodyPr>
          <a:lstStyle/>
          <a:p>
            <a:pPr marL="0" marR="0" lvl="0" indent="0" algn="l" defTabSz="51447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76" name="TextBox 75">
            <a:extLst>
              <a:ext uri="{FF2B5EF4-FFF2-40B4-BE49-F238E27FC236}">
                <a16:creationId xmlns:a16="http://schemas.microsoft.com/office/drawing/2014/main" id="{C38C898F-975F-C73E-697B-AD74DA755F5A}"/>
              </a:ext>
            </a:extLst>
          </p:cNvPr>
          <p:cNvSpPr txBox="1"/>
          <p:nvPr/>
        </p:nvSpPr>
        <p:spPr>
          <a:xfrm>
            <a:off x="6862981" y="3313042"/>
            <a:ext cx="1697901" cy="261610"/>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sub-second API request</a:t>
            </a:r>
          </a:p>
        </p:txBody>
      </p:sp>
      <p:sp>
        <p:nvSpPr>
          <p:cNvPr id="77" name="TextBox 76">
            <a:extLst>
              <a:ext uri="{FF2B5EF4-FFF2-40B4-BE49-F238E27FC236}">
                <a16:creationId xmlns:a16="http://schemas.microsoft.com/office/drawing/2014/main" id="{0075FD18-198E-2D7B-969B-CEB98A05B0F6}"/>
              </a:ext>
            </a:extLst>
          </p:cNvPr>
          <p:cNvSpPr txBox="1"/>
          <p:nvPr/>
        </p:nvSpPr>
        <p:spPr>
          <a:xfrm>
            <a:off x="2410627" y="3594326"/>
            <a:ext cx="1766830" cy="389850"/>
          </a:xfrm>
          <a:prstGeom prst="rect">
            <a:avLst/>
          </a:prstGeom>
          <a:noFill/>
        </p:spPr>
        <p:txBody>
          <a:bodyPr wrap="none" rtlCol="0">
            <a:spAutoFit/>
          </a:bodyPr>
          <a:lstStyle/>
          <a:p>
            <a:pPr marL="0" marR="0" lvl="0" indent="0" algn="l" defTabSz="685983"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10-1000+ </a:t>
            </a: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high-end GPUs (per job)</a:t>
            </a:r>
          </a:p>
          <a:p>
            <a:pPr marL="0" marR="0" lvl="0" indent="0" algn="l" defTabSz="685983"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10+</a:t>
            </a: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concurrent jobs</a:t>
            </a:r>
          </a:p>
        </p:txBody>
      </p:sp>
      <p:sp>
        <p:nvSpPr>
          <p:cNvPr id="78" name="TextBox 77">
            <a:extLst>
              <a:ext uri="{FF2B5EF4-FFF2-40B4-BE49-F238E27FC236}">
                <a16:creationId xmlns:a16="http://schemas.microsoft.com/office/drawing/2014/main" id="{3089DB96-7CCD-C140-9AA3-F8A40748C52B}"/>
              </a:ext>
            </a:extLst>
          </p:cNvPr>
          <p:cNvSpPr txBox="1"/>
          <p:nvPr/>
        </p:nvSpPr>
        <p:spPr>
          <a:xfrm>
            <a:off x="6749356" y="3594326"/>
            <a:ext cx="2009753" cy="687368"/>
          </a:xfrm>
          <a:prstGeom prst="rect">
            <a:avLst/>
          </a:prstGeom>
          <a:noFill/>
        </p:spPr>
        <p:txBody>
          <a:bodyPr wrap="square" rtlCol="0">
            <a:spAutoFit/>
          </a:bodyPr>
          <a:lstStyle/>
          <a:p>
            <a:pPr marL="0" marR="0" lvl="0" indent="0" algn="l" defTabSz="685983" rtl="0" eaLnBrk="1" fontAlgn="auto" latinLnBrk="0" hangingPunct="1">
              <a:lnSpc>
                <a:spcPct val="100000"/>
              </a:lnSpc>
              <a:spcBef>
                <a:spcPts val="400"/>
              </a:spcBef>
              <a:spcAft>
                <a:spcPts val="0"/>
              </a:spcAft>
              <a:buClrTx/>
              <a:buSzTx/>
              <a:buFontTx/>
              <a:buNone/>
              <a:tabLst/>
              <a:defRPr/>
            </a:pPr>
            <a:r>
              <a:rPr kumimoji="0" lang="en-US" sz="800" b="1"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Fraction</a:t>
            </a: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to </a:t>
            </a:r>
            <a:r>
              <a:rPr kumimoji="0" lang="en-US" sz="8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multiple</a:t>
            </a: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GPUs per inference, or specialized </a:t>
            </a:r>
            <a:r>
              <a:rPr kumimoji="0" lang="en-US" sz="8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accelerator</a:t>
            </a:r>
            <a:endPar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a:p>
            <a:pPr marL="0" marR="0" lvl="0" indent="0" algn="l" defTabSz="685983"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Thousands</a:t>
            </a: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of API requests</a:t>
            </a:r>
          </a:p>
          <a:p>
            <a:pPr defTabSz="685983">
              <a:spcBef>
                <a:spcPts val="400"/>
              </a:spcBef>
              <a:buClrTx/>
            </a:pPr>
            <a:r>
              <a:rPr lang="en-US" sz="800" kern="1200" dirty="0">
                <a:solidFill>
                  <a:srgbClr val="82CFFF">
                    <a:lumMod val="75000"/>
                  </a:srgbClr>
                </a:solidFill>
                <a:latin typeface="IBM Plex Sans Light"/>
                <a:ea typeface="IBM Plex Sans" charset="0"/>
                <a:cs typeface="IBM Plex Sans" charset="0"/>
              </a:rPr>
              <a:t>Agentic driven M</a:t>
            </a:r>
            <a:r>
              <a:rPr kumimoji="0" lang="en-US" sz="800" b="0" i="0" u="none" strike="noStrike" kern="1200" cap="none" spc="0" normalizeH="0" baseline="0" noProof="0" dirty="0" err="1">
                <a:ln>
                  <a:noFill/>
                </a:ln>
                <a:solidFill>
                  <a:srgbClr val="82CFFF">
                    <a:lumMod val="75000"/>
                  </a:srgbClr>
                </a:solidFill>
                <a:effectLst/>
                <a:uLnTx/>
                <a:uFillTx/>
                <a:latin typeface="IBM Plex Sans Light"/>
                <a:ea typeface="IBM Plex Sans" charset="0"/>
                <a:cs typeface="IBM Plex Sans" charset="0"/>
              </a:rPr>
              <a:t>ulti</a:t>
            </a:r>
            <a:r>
              <a:rPr kumimoji="0" lang="en-US" sz="8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-turn inference</a:t>
            </a:r>
            <a:endPar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p:txBody>
      </p:sp>
      <p:sp>
        <p:nvSpPr>
          <p:cNvPr id="79" name="TextBox 78">
            <a:extLst>
              <a:ext uri="{FF2B5EF4-FFF2-40B4-BE49-F238E27FC236}">
                <a16:creationId xmlns:a16="http://schemas.microsoft.com/office/drawing/2014/main" id="{13729C4C-542A-AA81-2B77-9357FC75EE93}"/>
              </a:ext>
            </a:extLst>
          </p:cNvPr>
          <p:cNvSpPr txBox="1"/>
          <p:nvPr/>
        </p:nvSpPr>
        <p:spPr>
          <a:xfrm>
            <a:off x="4571535" y="3594326"/>
            <a:ext cx="1685077" cy="389850"/>
          </a:xfrm>
          <a:prstGeom prst="rect">
            <a:avLst/>
          </a:prstGeom>
          <a:noFill/>
        </p:spPr>
        <p:txBody>
          <a:bodyPr wrap="none" rtlCol="0">
            <a:spAutoFit/>
          </a:bodyPr>
          <a:lstStyle/>
          <a:p>
            <a:pPr marL="0" marR="0" lvl="0" indent="0" algn="l" defTabSz="685983"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1+ </a:t>
            </a: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mid to high-end GPU (per job)</a:t>
            </a:r>
          </a:p>
          <a:p>
            <a:pPr marL="0" marR="0" lvl="0" indent="0" algn="l" defTabSz="685983"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82CFFF">
                    <a:lumMod val="75000"/>
                  </a:srgbClr>
                </a:solidFill>
                <a:effectLst/>
                <a:uLnTx/>
                <a:uFillTx/>
                <a:latin typeface="IBM Plex Sans Light"/>
                <a:ea typeface="IBM Plex Sans" charset="0"/>
                <a:cs typeface="IBM Plex Sans" charset="0"/>
              </a:rPr>
              <a:t>100+</a:t>
            </a: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concurrent jobs</a:t>
            </a:r>
          </a:p>
        </p:txBody>
      </p:sp>
      <p:pic>
        <p:nvPicPr>
          <p:cNvPr id="86" name="Graphic 85">
            <a:extLst>
              <a:ext uri="{FF2B5EF4-FFF2-40B4-BE49-F238E27FC236}">
                <a16:creationId xmlns:a16="http://schemas.microsoft.com/office/drawing/2014/main" id="{E7B74913-AC5F-0A48-0354-331C16BB1D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0190" y="4379742"/>
            <a:ext cx="332215" cy="332217"/>
          </a:xfrm>
          <a:prstGeom prst="rect">
            <a:avLst/>
          </a:prstGeom>
        </p:spPr>
      </p:pic>
      <p:sp>
        <p:nvSpPr>
          <p:cNvPr id="87" name="TextBox 86">
            <a:extLst>
              <a:ext uri="{FF2B5EF4-FFF2-40B4-BE49-F238E27FC236}">
                <a16:creationId xmlns:a16="http://schemas.microsoft.com/office/drawing/2014/main" id="{2B322027-7FFB-3C07-9F66-EB07D5238EA8}"/>
              </a:ext>
            </a:extLst>
          </p:cNvPr>
          <p:cNvSpPr txBox="1"/>
          <p:nvPr/>
        </p:nvSpPr>
        <p:spPr>
          <a:xfrm>
            <a:off x="3304083" y="4709320"/>
            <a:ext cx="844428" cy="207749"/>
          </a:xfrm>
          <a:prstGeom prst="rect">
            <a:avLst/>
          </a:prstGeom>
          <a:noFill/>
        </p:spPr>
        <p:txBody>
          <a:bodyPr wrap="square" rtlCol="0">
            <a:spAutoFit/>
          </a:bodyPr>
          <a:lstStyle/>
          <a:p>
            <a:pPr marL="0" marR="0" lvl="0" indent="0" algn="l" defTabSz="685782"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Public clouds</a:t>
            </a:r>
          </a:p>
        </p:txBody>
      </p:sp>
      <p:pic>
        <p:nvPicPr>
          <p:cNvPr id="88" name="Picture 87">
            <a:extLst>
              <a:ext uri="{FF2B5EF4-FFF2-40B4-BE49-F238E27FC236}">
                <a16:creationId xmlns:a16="http://schemas.microsoft.com/office/drawing/2014/main" id="{CF6D776F-22C3-0428-B6CE-74431E68600C}"/>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r="66268" b="53354"/>
          <a:stretch/>
        </p:blipFill>
        <p:spPr>
          <a:xfrm>
            <a:off x="2897637" y="4362147"/>
            <a:ext cx="256999" cy="355393"/>
          </a:xfrm>
          <a:prstGeom prst="rect">
            <a:avLst/>
          </a:prstGeom>
        </p:spPr>
      </p:pic>
      <p:sp>
        <p:nvSpPr>
          <p:cNvPr id="89" name="TextBox 88">
            <a:extLst>
              <a:ext uri="{FF2B5EF4-FFF2-40B4-BE49-F238E27FC236}">
                <a16:creationId xmlns:a16="http://schemas.microsoft.com/office/drawing/2014/main" id="{18A8A3F5-F529-B387-C15E-F4862B39450C}"/>
              </a:ext>
            </a:extLst>
          </p:cNvPr>
          <p:cNvSpPr txBox="1"/>
          <p:nvPr/>
        </p:nvSpPr>
        <p:spPr>
          <a:xfrm>
            <a:off x="2694468" y="4703313"/>
            <a:ext cx="663337" cy="207749"/>
          </a:xfrm>
          <a:prstGeom prst="rect">
            <a:avLst/>
          </a:prstGeom>
          <a:noFill/>
        </p:spPr>
        <p:txBody>
          <a:bodyPr wrap="square" rtlCol="0">
            <a:spAutoFit/>
          </a:bodyPr>
          <a:lstStyle/>
          <a:p>
            <a:pPr marL="0" marR="0" lvl="0" indent="0" algn="ctr" defTabSz="685782"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on-prem</a:t>
            </a:r>
          </a:p>
        </p:txBody>
      </p:sp>
      <p:pic>
        <p:nvPicPr>
          <p:cNvPr id="90" name="Graphic 89">
            <a:extLst>
              <a:ext uri="{FF2B5EF4-FFF2-40B4-BE49-F238E27FC236}">
                <a16:creationId xmlns:a16="http://schemas.microsoft.com/office/drawing/2014/main" id="{5FBFF08C-8488-2D99-3E90-96C7B6CA2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2646" y="4374160"/>
            <a:ext cx="332215" cy="332217"/>
          </a:xfrm>
          <a:prstGeom prst="rect">
            <a:avLst/>
          </a:prstGeom>
        </p:spPr>
      </p:pic>
      <p:sp>
        <p:nvSpPr>
          <p:cNvPr id="91" name="TextBox 90">
            <a:extLst>
              <a:ext uri="{FF2B5EF4-FFF2-40B4-BE49-F238E27FC236}">
                <a16:creationId xmlns:a16="http://schemas.microsoft.com/office/drawing/2014/main" id="{8A90950B-5648-AC75-4954-A5C1D06FFD8D}"/>
              </a:ext>
            </a:extLst>
          </p:cNvPr>
          <p:cNvSpPr txBox="1"/>
          <p:nvPr/>
        </p:nvSpPr>
        <p:spPr>
          <a:xfrm>
            <a:off x="5446539" y="4703739"/>
            <a:ext cx="844428" cy="207749"/>
          </a:xfrm>
          <a:prstGeom prst="rect">
            <a:avLst/>
          </a:prstGeom>
          <a:noFill/>
        </p:spPr>
        <p:txBody>
          <a:bodyPr wrap="square" rtlCol="0">
            <a:spAutoFit/>
          </a:bodyPr>
          <a:lstStyle/>
          <a:p>
            <a:pPr marL="0" marR="0" lvl="0" indent="0" algn="l" defTabSz="685782"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Public clouds</a:t>
            </a:r>
          </a:p>
        </p:txBody>
      </p:sp>
      <p:pic>
        <p:nvPicPr>
          <p:cNvPr id="92" name="Picture 91">
            <a:extLst>
              <a:ext uri="{FF2B5EF4-FFF2-40B4-BE49-F238E27FC236}">
                <a16:creationId xmlns:a16="http://schemas.microsoft.com/office/drawing/2014/main" id="{9B855EE6-2839-9C19-D016-3D29178D09FE}"/>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r="66268" b="53354"/>
          <a:stretch/>
        </p:blipFill>
        <p:spPr>
          <a:xfrm>
            <a:off x="5040093" y="4356566"/>
            <a:ext cx="256999" cy="355393"/>
          </a:xfrm>
          <a:prstGeom prst="rect">
            <a:avLst/>
          </a:prstGeom>
        </p:spPr>
      </p:pic>
      <p:sp>
        <p:nvSpPr>
          <p:cNvPr id="93" name="TextBox 92">
            <a:extLst>
              <a:ext uri="{FF2B5EF4-FFF2-40B4-BE49-F238E27FC236}">
                <a16:creationId xmlns:a16="http://schemas.microsoft.com/office/drawing/2014/main" id="{95B5F206-15DD-6F98-5A2B-B78A172156BF}"/>
              </a:ext>
            </a:extLst>
          </p:cNvPr>
          <p:cNvSpPr txBox="1"/>
          <p:nvPr/>
        </p:nvSpPr>
        <p:spPr>
          <a:xfrm>
            <a:off x="4836924" y="4697732"/>
            <a:ext cx="663337" cy="207749"/>
          </a:xfrm>
          <a:prstGeom prst="rect">
            <a:avLst/>
          </a:prstGeom>
          <a:noFill/>
        </p:spPr>
        <p:txBody>
          <a:bodyPr wrap="square" rtlCol="0">
            <a:spAutoFit/>
          </a:bodyPr>
          <a:lstStyle/>
          <a:p>
            <a:pPr marL="0" marR="0" lvl="0" indent="0" algn="ctr" defTabSz="685782"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on-prem</a:t>
            </a:r>
          </a:p>
        </p:txBody>
      </p:sp>
      <p:pic>
        <p:nvPicPr>
          <p:cNvPr id="98" name="Graphic 97">
            <a:extLst>
              <a:ext uri="{FF2B5EF4-FFF2-40B4-BE49-F238E27FC236}">
                <a16:creationId xmlns:a16="http://schemas.microsoft.com/office/drawing/2014/main" id="{8B5A0F65-08D0-B256-8155-B919371F27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10801" y="4408928"/>
            <a:ext cx="294385" cy="294385"/>
          </a:xfrm>
          <a:prstGeom prst="rect">
            <a:avLst/>
          </a:prstGeom>
        </p:spPr>
      </p:pic>
      <p:sp>
        <p:nvSpPr>
          <p:cNvPr id="99" name="TextBox 98">
            <a:extLst>
              <a:ext uri="{FF2B5EF4-FFF2-40B4-BE49-F238E27FC236}">
                <a16:creationId xmlns:a16="http://schemas.microsoft.com/office/drawing/2014/main" id="{B07E5D92-2CA6-152B-9890-8B4113BAE96E}"/>
              </a:ext>
            </a:extLst>
          </p:cNvPr>
          <p:cNvSpPr txBox="1"/>
          <p:nvPr/>
        </p:nvSpPr>
        <p:spPr>
          <a:xfrm>
            <a:off x="8053003" y="4696853"/>
            <a:ext cx="609977" cy="207749"/>
          </a:xfrm>
          <a:prstGeom prst="rect">
            <a:avLst/>
          </a:prstGeom>
          <a:noFill/>
        </p:spPr>
        <p:txBody>
          <a:bodyPr wrap="square" rtlCol="0">
            <a:spAutoFit/>
          </a:bodyPr>
          <a:lstStyle/>
          <a:p>
            <a:pPr marL="0" marR="0" lvl="0" indent="0" algn="ctr" defTabSz="685782"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Edge</a:t>
            </a:r>
          </a:p>
        </p:txBody>
      </p:sp>
      <p:pic>
        <p:nvPicPr>
          <p:cNvPr id="103" name="Graphic 102">
            <a:extLst>
              <a:ext uri="{FF2B5EF4-FFF2-40B4-BE49-F238E27FC236}">
                <a16:creationId xmlns:a16="http://schemas.microsoft.com/office/drawing/2014/main" id="{146F6BF2-0160-5DDB-F371-A41B9553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9336" y="4374160"/>
            <a:ext cx="332215" cy="332217"/>
          </a:xfrm>
          <a:prstGeom prst="rect">
            <a:avLst/>
          </a:prstGeom>
        </p:spPr>
      </p:pic>
      <p:sp>
        <p:nvSpPr>
          <p:cNvPr id="104" name="TextBox 103">
            <a:extLst>
              <a:ext uri="{FF2B5EF4-FFF2-40B4-BE49-F238E27FC236}">
                <a16:creationId xmlns:a16="http://schemas.microsoft.com/office/drawing/2014/main" id="{E4BC802E-8C65-76FB-8223-EBDDAF07E193}"/>
              </a:ext>
            </a:extLst>
          </p:cNvPr>
          <p:cNvSpPr txBox="1"/>
          <p:nvPr/>
        </p:nvSpPr>
        <p:spPr>
          <a:xfrm>
            <a:off x="7363230" y="4703739"/>
            <a:ext cx="844428" cy="207749"/>
          </a:xfrm>
          <a:prstGeom prst="rect">
            <a:avLst/>
          </a:prstGeom>
          <a:noFill/>
        </p:spPr>
        <p:txBody>
          <a:bodyPr wrap="square" rtlCol="0">
            <a:spAutoFit/>
          </a:bodyPr>
          <a:lstStyle/>
          <a:p>
            <a:pPr marL="0" marR="0" lvl="0" indent="0" algn="l" defTabSz="685782"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Public clouds</a:t>
            </a:r>
          </a:p>
        </p:txBody>
      </p:sp>
      <p:pic>
        <p:nvPicPr>
          <p:cNvPr id="117" name="Picture 116">
            <a:extLst>
              <a:ext uri="{FF2B5EF4-FFF2-40B4-BE49-F238E27FC236}">
                <a16:creationId xmlns:a16="http://schemas.microsoft.com/office/drawing/2014/main" id="{38B3DD4C-BD61-2C9F-971B-B460B47DBE5E}"/>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r="66268" b="53354"/>
          <a:stretch/>
        </p:blipFill>
        <p:spPr>
          <a:xfrm>
            <a:off x="6956784" y="4356566"/>
            <a:ext cx="256999" cy="355393"/>
          </a:xfrm>
          <a:prstGeom prst="rect">
            <a:avLst/>
          </a:prstGeom>
        </p:spPr>
      </p:pic>
      <p:sp>
        <p:nvSpPr>
          <p:cNvPr id="167" name="TextBox 166">
            <a:extLst>
              <a:ext uri="{FF2B5EF4-FFF2-40B4-BE49-F238E27FC236}">
                <a16:creationId xmlns:a16="http://schemas.microsoft.com/office/drawing/2014/main" id="{D54BA370-7DC5-64C2-EACD-50F12B79199C}"/>
              </a:ext>
            </a:extLst>
          </p:cNvPr>
          <p:cNvSpPr txBox="1"/>
          <p:nvPr/>
        </p:nvSpPr>
        <p:spPr>
          <a:xfrm>
            <a:off x="6759552" y="4697732"/>
            <a:ext cx="663337" cy="207749"/>
          </a:xfrm>
          <a:prstGeom prst="rect">
            <a:avLst/>
          </a:prstGeom>
          <a:noFill/>
        </p:spPr>
        <p:txBody>
          <a:bodyPr wrap="square" rtlCol="0">
            <a:spAutoFit/>
          </a:bodyPr>
          <a:lstStyle/>
          <a:p>
            <a:pPr marL="0" marR="0" lvl="0" indent="0" algn="ctr" defTabSz="685782"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on-prem</a:t>
            </a:r>
          </a:p>
        </p:txBody>
      </p:sp>
    </p:spTree>
    <p:extLst>
      <p:ext uri="{BB962C8B-B14F-4D97-AF65-F5344CB8AC3E}">
        <p14:creationId xmlns:p14="http://schemas.microsoft.com/office/powerpoint/2010/main" val="4131598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8511FF-BDAD-1AAE-46DF-7093B0023DA5}"/>
              </a:ext>
            </a:extLst>
          </p:cNvPr>
          <p:cNvSpPr>
            <a:spLocks noGrp="1"/>
          </p:cNvSpPr>
          <p:nvPr>
            <p:ph type="sldNum" sz="quarter" idx="12"/>
          </p:nvPr>
        </p:nvSpPr>
        <p:spPr/>
        <p:txBody>
          <a:bodyPr/>
          <a:lstStyle/>
          <a:p>
            <a:fld id="{5DB4A08E-BA08-4B46-B8C3-6E16A62D8372}" type="slidenum">
              <a:rPr lang="en-US" smtClean="0"/>
              <a:t>4</a:t>
            </a:fld>
            <a:endParaRPr lang="en-US" dirty="0"/>
          </a:p>
        </p:txBody>
      </p:sp>
      <p:sp>
        <p:nvSpPr>
          <p:cNvPr id="9" name="TextBox 8">
            <a:extLst>
              <a:ext uri="{FF2B5EF4-FFF2-40B4-BE49-F238E27FC236}">
                <a16:creationId xmlns:a16="http://schemas.microsoft.com/office/drawing/2014/main" id="{7D812E34-E951-AD0C-28D3-D3A23A14F062}"/>
              </a:ext>
            </a:extLst>
          </p:cNvPr>
          <p:cNvSpPr txBox="1"/>
          <p:nvPr/>
        </p:nvSpPr>
        <p:spPr>
          <a:xfrm>
            <a:off x="0" y="4830945"/>
            <a:ext cx="4572000" cy="307777"/>
          </a:xfrm>
          <a:prstGeom prst="rect">
            <a:avLst/>
          </a:prstGeom>
          <a:noFill/>
        </p:spPr>
        <p:txBody>
          <a:bodyPr wrap="square">
            <a:spAutoFit/>
          </a:bodyPr>
          <a:lstStyle/>
          <a:p>
            <a:r>
              <a:rPr lang="en-US" dirty="0">
                <a:hlinkClick r:id="rId2"/>
              </a:rPr>
              <a:t>https://</a:t>
            </a:r>
            <a:r>
              <a:rPr lang="en-US" dirty="0" err="1">
                <a:hlinkClick r:id="rId2"/>
              </a:rPr>
              <a:t>arxiv.org</a:t>
            </a:r>
            <a:r>
              <a:rPr lang="en-US" dirty="0">
                <a:hlinkClick r:id="rId2"/>
              </a:rPr>
              <a:t>/pdf/2411.13239</a:t>
            </a:r>
            <a:endParaRPr lang="en-US" dirty="0"/>
          </a:p>
        </p:txBody>
      </p:sp>
      <p:sp>
        <p:nvSpPr>
          <p:cNvPr id="2" name="Title 7">
            <a:extLst>
              <a:ext uri="{FF2B5EF4-FFF2-40B4-BE49-F238E27FC236}">
                <a16:creationId xmlns:a16="http://schemas.microsoft.com/office/drawing/2014/main" id="{FACF49CD-4D0A-F9D9-6F34-AAAEA557156F}"/>
              </a:ext>
            </a:extLst>
          </p:cNvPr>
          <p:cNvSpPr>
            <a:spLocks noGrp="1"/>
          </p:cNvSpPr>
          <p:nvPr>
            <p:ph type="title"/>
          </p:nvPr>
        </p:nvSpPr>
        <p:spPr>
          <a:xfrm>
            <a:off x="0" y="0"/>
            <a:ext cx="9144000" cy="563555"/>
          </a:xfrm>
          <a:solidFill>
            <a:schemeClr val="accent1"/>
          </a:solidFill>
        </p:spPr>
        <p:txBody>
          <a:bodyPr>
            <a:normAutofit/>
          </a:bodyPr>
          <a:lstStyle/>
          <a:p>
            <a:r>
              <a:rPr lang="en-US" sz="2800" dirty="0">
                <a:solidFill>
                  <a:schemeClr val="bg1"/>
                </a:solidFill>
              </a:rPr>
              <a:t>IIDAI Vision White Paper</a:t>
            </a:r>
          </a:p>
        </p:txBody>
      </p:sp>
      <p:pic>
        <p:nvPicPr>
          <p:cNvPr id="5" name="Picture 4">
            <a:extLst>
              <a:ext uri="{FF2B5EF4-FFF2-40B4-BE49-F238E27FC236}">
                <a16:creationId xmlns:a16="http://schemas.microsoft.com/office/drawing/2014/main" id="{2EF54ACD-36D7-CD21-DD06-E9D0D9128BDC}"/>
              </a:ext>
            </a:extLst>
          </p:cNvPr>
          <p:cNvPicPr>
            <a:picLocks noChangeAspect="1"/>
          </p:cNvPicPr>
          <p:nvPr/>
        </p:nvPicPr>
        <p:blipFill>
          <a:blip r:embed="rId3"/>
          <a:stretch>
            <a:fillRect/>
          </a:stretch>
        </p:blipFill>
        <p:spPr>
          <a:xfrm>
            <a:off x="1623737" y="563555"/>
            <a:ext cx="6542769" cy="4203708"/>
          </a:xfrm>
          <a:prstGeom prst="rect">
            <a:avLst/>
          </a:prstGeom>
          <a:ln>
            <a:solidFill>
              <a:schemeClr val="tx1"/>
            </a:solidFill>
          </a:ln>
        </p:spPr>
      </p:pic>
      <p:sp>
        <p:nvSpPr>
          <p:cNvPr id="14" name="Rectangle 13">
            <a:extLst>
              <a:ext uri="{FF2B5EF4-FFF2-40B4-BE49-F238E27FC236}">
                <a16:creationId xmlns:a16="http://schemas.microsoft.com/office/drawing/2014/main" id="{9015C4A6-B9BF-F16D-7F25-674CB8457B50}"/>
              </a:ext>
            </a:extLst>
          </p:cNvPr>
          <p:cNvSpPr/>
          <p:nvPr/>
        </p:nvSpPr>
        <p:spPr>
          <a:xfrm>
            <a:off x="3133025" y="1423724"/>
            <a:ext cx="866802" cy="169186"/>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E9DF60-E455-5317-F83F-EE93DFA380ED}"/>
              </a:ext>
            </a:extLst>
          </p:cNvPr>
          <p:cNvSpPr/>
          <p:nvPr/>
        </p:nvSpPr>
        <p:spPr>
          <a:xfrm>
            <a:off x="4237989" y="1423724"/>
            <a:ext cx="2376501" cy="169186"/>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22569C8-CB0B-CC78-C74C-D324C8B2DB5B}"/>
              </a:ext>
            </a:extLst>
          </p:cNvPr>
          <p:cNvSpPr/>
          <p:nvPr/>
        </p:nvSpPr>
        <p:spPr>
          <a:xfrm>
            <a:off x="3398827" y="1592910"/>
            <a:ext cx="2992587" cy="169186"/>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98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5DE913-F0DA-19B0-225C-825AE0D6841D}"/>
              </a:ext>
            </a:extLst>
          </p:cNvPr>
          <p:cNvSpPr>
            <a:spLocks noGrp="1"/>
          </p:cNvSpPr>
          <p:nvPr>
            <p:ph type="title"/>
          </p:nvPr>
        </p:nvSpPr>
        <p:spPr>
          <a:xfrm>
            <a:off x="0" y="0"/>
            <a:ext cx="9144000" cy="563555"/>
          </a:xfrm>
          <a:solidFill>
            <a:schemeClr val="accent1"/>
          </a:solidFill>
        </p:spPr>
        <p:txBody>
          <a:bodyPr>
            <a:normAutofit/>
          </a:bodyPr>
          <a:lstStyle/>
          <a:p>
            <a:r>
              <a:rPr lang="en-US" sz="2800" dirty="0">
                <a:solidFill>
                  <a:schemeClr val="bg1"/>
                </a:solidFill>
              </a:rPr>
              <a:t>Goals</a:t>
            </a:r>
          </a:p>
        </p:txBody>
      </p:sp>
      <p:sp>
        <p:nvSpPr>
          <p:cNvPr id="4" name="Slide Number Placeholder 3">
            <a:extLst>
              <a:ext uri="{FF2B5EF4-FFF2-40B4-BE49-F238E27FC236}">
                <a16:creationId xmlns:a16="http://schemas.microsoft.com/office/drawing/2014/main" id="{878B9C2C-6088-6FF8-2C8E-961E2412B1BF}"/>
              </a:ext>
            </a:extLst>
          </p:cNvPr>
          <p:cNvSpPr>
            <a:spLocks noGrp="1"/>
          </p:cNvSpPr>
          <p:nvPr>
            <p:ph type="sldNum" sz="quarter" idx="12"/>
          </p:nvPr>
        </p:nvSpPr>
        <p:spPr/>
        <p:txBody>
          <a:bodyPr/>
          <a:lstStyle/>
          <a:p>
            <a:fld id="{5DB4A08E-BA08-4B46-B8C3-6E16A62D8372}" type="slidenum">
              <a:rPr lang="en-US" smtClean="0"/>
              <a:t>5</a:t>
            </a:fld>
            <a:endParaRPr lang="en-US" dirty="0"/>
          </a:p>
        </p:txBody>
      </p:sp>
      <p:sp>
        <p:nvSpPr>
          <p:cNvPr id="6" name="Content Placeholder 5">
            <a:extLst>
              <a:ext uri="{FF2B5EF4-FFF2-40B4-BE49-F238E27FC236}">
                <a16:creationId xmlns:a16="http://schemas.microsoft.com/office/drawing/2014/main" id="{2AF39A52-7F5C-2EB1-61B5-277AF48A3AB8}"/>
              </a:ext>
            </a:extLst>
          </p:cNvPr>
          <p:cNvSpPr>
            <a:spLocks noGrp="1"/>
          </p:cNvSpPr>
          <p:nvPr>
            <p:ph sz="half" idx="1"/>
          </p:nvPr>
        </p:nvSpPr>
        <p:spPr>
          <a:xfrm>
            <a:off x="486777" y="810361"/>
            <a:ext cx="8170445" cy="3602511"/>
          </a:xfrm>
        </p:spPr>
        <p:txBody>
          <a:bodyPr>
            <a:noAutofit/>
          </a:bodyPr>
          <a:lstStyle/>
          <a:p>
            <a:pPr>
              <a:lnSpc>
                <a:spcPct val="80000"/>
              </a:lnSpc>
              <a:spcBef>
                <a:spcPts val="0"/>
              </a:spcBef>
              <a:spcAft>
                <a:spcPts val="800"/>
              </a:spcAft>
            </a:pPr>
            <a:r>
              <a:rPr lang="en-US" sz="1600" dirty="0">
                <a:latin typeface="Arial" panose="020B0604020202020204" pitchFamily="34" charset="0"/>
                <a:ea typeface="Calibri" panose="020F0502020204030204" pitchFamily="34" charset="0"/>
              </a:rPr>
              <a:t>I</a:t>
            </a:r>
            <a:r>
              <a:rPr lang="en-US" sz="1600" dirty="0">
                <a:effectLst/>
                <a:latin typeface="Arial" panose="020B0604020202020204" pitchFamily="34" charset="0"/>
                <a:ea typeface="Calibri" panose="020F0502020204030204" pitchFamily="34" charset="0"/>
              </a:rPr>
              <a:t>dentify new computing, storage, and communication elements, sub-systems, and </a:t>
            </a:r>
            <a:r>
              <a:rPr lang="en-US" sz="1600" u="sng" dirty="0">
                <a:effectLst/>
                <a:latin typeface="Arial" panose="020B0604020202020204" pitchFamily="34" charset="0"/>
                <a:ea typeface="Calibri" panose="020F0502020204030204" pitchFamily="34" charset="0"/>
              </a:rPr>
              <a:t>innovations across all stack levels </a:t>
            </a:r>
            <a:r>
              <a:rPr lang="en-US" sz="1600" dirty="0">
                <a:effectLst/>
                <a:latin typeface="Arial" panose="020B0604020202020204" pitchFamily="34" charset="0"/>
                <a:ea typeface="Calibri" panose="020F0502020204030204" pitchFamily="34" charset="0"/>
              </a:rPr>
              <a:t>to transform the hybrid cloud for supporting emerging </a:t>
            </a:r>
            <a:r>
              <a:rPr lang="en-US" sz="1600" dirty="0">
                <a:latin typeface="Arial" panose="020B0604020202020204" pitchFamily="34" charset="0"/>
                <a:ea typeface="Calibri" panose="020F0502020204030204" pitchFamily="34" charset="0"/>
              </a:rPr>
              <a:t>Gen-AI and Agentic </a:t>
            </a:r>
            <a:r>
              <a:rPr lang="en-US" sz="1600" dirty="0">
                <a:effectLst/>
                <a:latin typeface="Arial" panose="020B0604020202020204" pitchFamily="34" charset="0"/>
                <a:ea typeface="Calibri" panose="020F0502020204030204" pitchFamily="34" charset="0"/>
              </a:rPr>
              <a:t>workloads. </a:t>
            </a:r>
          </a:p>
          <a:p>
            <a:pPr>
              <a:lnSpc>
                <a:spcPct val="80000"/>
              </a:lnSpc>
              <a:spcBef>
                <a:spcPts val="0"/>
              </a:spcBef>
              <a:spcAft>
                <a:spcPts val="800"/>
              </a:spcAft>
            </a:pPr>
            <a:r>
              <a:rPr lang="en-US" sz="1600" dirty="0">
                <a:latin typeface="Arial" panose="020B0604020202020204" pitchFamily="34" charset="0"/>
                <a:ea typeface="Calibri" panose="020F0502020204030204" pitchFamily="34" charset="0"/>
              </a:rPr>
              <a:t>Attempt </a:t>
            </a:r>
            <a:r>
              <a:rPr lang="en-US" sz="1600" dirty="0">
                <a:effectLst/>
                <a:latin typeface="Arial" panose="020B0604020202020204" pitchFamily="34" charset="0"/>
                <a:ea typeface="Calibri" panose="020F0502020204030204" pitchFamily="34" charset="0"/>
              </a:rPr>
              <a:t>to answer the following two key questions: </a:t>
            </a:r>
          </a:p>
          <a:p>
            <a:pPr marL="342900" lvl="1" indent="0">
              <a:lnSpc>
                <a:spcPct val="80000"/>
              </a:lnSpc>
              <a:spcBef>
                <a:spcPts val="0"/>
              </a:spcBef>
              <a:spcAft>
                <a:spcPts val="800"/>
              </a:spcAft>
              <a:buNone/>
            </a:pPr>
            <a:r>
              <a:rPr lang="en-US" sz="1400" dirty="0">
                <a:effectLst/>
                <a:latin typeface="Arial" panose="020B0604020202020204" pitchFamily="34" charset="0"/>
                <a:ea typeface="Calibri" panose="020F0502020204030204" pitchFamily="34" charset="0"/>
              </a:rPr>
              <a:t>(1) </a:t>
            </a:r>
            <a:r>
              <a:rPr lang="en-US" sz="1400" u="sng" dirty="0">
                <a:effectLst/>
                <a:latin typeface="Arial" panose="020B0604020202020204" pitchFamily="34" charset="0"/>
                <a:ea typeface="Calibri" panose="020F0502020204030204" pitchFamily="34" charset="0"/>
              </a:rPr>
              <a:t>What is possible</a:t>
            </a:r>
            <a:r>
              <a:rPr lang="en-US" sz="1400" dirty="0">
                <a:effectLst/>
                <a:latin typeface="Arial" panose="020B0604020202020204" pitchFamily="34" charset="0"/>
                <a:ea typeface="Calibri" panose="020F0502020204030204" pitchFamily="34" charset="0"/>
              </a:rPr>
              <a:t>? </a:t>
            </a:r>
          </a:p>
          <a:p>
            <a:pPr marL="342900" lvl="1" indent="0">
              <a:lnSpc>
                <a:spcPct val="80000"/>
              </a:lnSpc>
              <a:spcBef>
                <a:spcPts val="0"/>
              </a:spcBef>
              <a:spcAft>
                <a:spcPts val="800"/>
              </a:spcAft>
              <a:buNone/>
            </a:pPr>
            <a:r>
              <a:rPr lang="en-US" sz="1400" dirty="0">
                <a:effectLst/>
                <a:latin typeface="Arial" panose="020B0604020202020204" pitchFamily="34" charset="0"/>
                <a:ea typeface="Calibri" panose="020F0502020204030204" pitchFamily="34" charset="0"/>
              </a:rPr>
              <a:t>(2) </a:t>
            </a:r>
            <a:r>
              <a:rPr lang="en-US" sz="1400" u="sng" dirty="0">
                <a:effectLst/>
                <a:latin typeface="Arial" panose="020B0604020202020204" pitchFamily="34" charset="0"/>
                <a:ea typeface="Calibri" panose="020F0502020204030204" pitchFamily="34" charset="0"/>
              </a:rPr>
              <a:t>What would be the outcome</a:t>
            </a:r>
            <a:r>
              <a:rPr lang="en-US" sz="1400" dirty="0">
                <a:effectLst/>
                <a:latin typeface="Arial" panose="020B0604020202020204" pitchFamily="34" charset="0"/>
                <a:ea typeface="Calibri" panose="020F0502020204030204" pitchFamily="34" charset="0"/>
              </a:rPr>
              <a:t>?</a:t>
            </a:r>
            <a:r>
              <a:rPr lang="en-US" sz="1600" dirty="0">
                <a:effectLst/>
                <a:latin typeface="Arial" panose="020B0604020202020204" pitchFamily="34" charset="0"/>
                <a:ea typeface="Calibri" panose="020F0502020204030204" pitchFamily="34" charset="0"/>
              </a:rPr>
              <a:t> </a:t>
            </a:r>
          </a:p>
          <a:p>
            <a:pPr>
              <a:lnSpc>
                <a:spcPct val="80000"/>
              </a:lnSpc>
              <a:spcBef>
                <a:spcPts val="0"/>
              </a:spcBef>
              <a:spcAft>
                <a:spcPts val="800"/>
              </a:spcAft>
            </a:pPr>
            <a:r>
              <a:rPr lang="en-US" sz="1600" dirty="0">
                <a:latin typeface="Arial" panose="020B0604020202020204" pitchFamily="34" charset="0"/>
                <a:ea typeface="Calibri" panose="020F0502020204030204" pitchFamily="34" charset="0"/>
              </a:rPr>
              <a:t>R</a:t>
            </a:r>
            <a:r>
              <a:rPr lang="en-US" sz="1600" dirty="0">
                <a:effectLst/>
                <a:latin typeface="Arial" panose="020B0604020202020204" pitchFamily="34" charset="0"/>
                <a:ea typeface="Calibri" panose="020F0502020204030204" pitchFamily="34" charset="0"/>
              </a:rPr>
              <a:t>eimagine the hybrid cloud featuring a </a:t>
            </a:r>
            <a:r>
              <a:rPr lang="en-US" sz="1600" u="sng" dirty="0">
                <a:effectLst/>
                <a:latin typeface="Arial" panose="020B0604020202020204" pitchFamily="34" charset="0"/>
                <a:ea typeface="Calibri" panose="020F0502020204030204" pitchFamily="34" charset="0"/>
              </a:rPr>
              <a:t>fully integrated and optimized stack </a:t>
            </a:r>
            <a:r>
              <a:rPr lang="en-US" sz="1600" dirty="0">
                <a:effectLst/>
                <a:latin typeface="Arial" panose="020B0604020202020204" pitchFamily="34" charset="0"/>
                <a:ea typeface="Calibri" panose="020F0502020204030204" pitchFamily="34" charset="0"/>
              </a:rPr>
              <a:t>that supports a wide range of AI frameworks, runtimes, tools, and various hardware resources, including cache-coherent interconnects, </a:t>
            </a:r>
            <a:r>
              <a:rPr lang="en-US" sz="1600" dirty="0" err="1">
                <a:effectLst/>
                <a:latin typeface="Arial" panose="020B0604020202020204" pitchFamily="34" charset="0"/>
                <a:ea typeface="Calibri" panose="020F0502020204030204" pitchFamily="34" charset="0"/>
              </a:rPr>
              <a:t>SmartNiCs</a:t>
            </a:r>
            <a:r>
              <a:rPr lang="en-US" sz="1600" dirty="0">
                <a:effectLst/>
                <a:latin typeface="Arial" panose="020B0604020202020204" pitchFamily="34" charset="0"/>
                <a:ea typeface="Calibri" panose="020F0502020204030204" pitchFamily="34" charset="0"/>
              </a:rPr>
              <a:t>, AI accelerators, and quantum computers, etc. </a:t>
            </a:r>
          </a:p>
          <a:p>
            <a:pPr>
              <a:lnSpc>
                <a:spcPct val="80000"/>
              </a:lnSpc>
              <a:spcBef>
                <a:spcPts val="0"/>
              </a:spcBef>
              <a:spcAft>
                <a:spcPts val="800"/>
              </a:spcAft>
            </a:pPr>
            <a:r>
              <a:rPr lang="en-US" sz="1600" dirty="0">
                <a:effectLst/>
                <a:latin typeface="Arial" panose="020B0604020202020204" pitchFamily="34" charset="0"/>
                <a:ea typeface="Calibri" panose="020F0502020204030204" pitchFamily="34" charset="0"/>
              </a:rPr>
              <a:t>Our aspiration is to achieve a </a:t>
            </a:r>
            <a:r>
              <a:rPr lang="en-US" sz="1600" u="sng" dirty="0">
                <a:effectLst/>
                <a:latin typeface="Arial" panose="020B0604020202020204" pitchFamily="34" charset="0"/>
                <a:ea typeface="Calibri" panose="020F0502020204030204" pitchFamily="34" charset="0"/>
              </a:rPr>
              <a:t>100-1000x improvement in performance/watt </a:t>
            </a:r>
            <a:r>
              <a:rPr lang="en-US" sz="1600" dirty="0">
                <a:effectLst/>
                <a:latin typeface="Arial" panose="020B0604020202020204" pitchFamily="34" charset="0"/>
                <a:ea typeface="Calibri" panose="020F0502020204030204" pitchFamily="34" charset="0"/>
              </a:rPr>
              <a:t>when all the pieces come together</a:t>
            </a:r>
            <a:r>
              <a:rPr lang="en-US" sz="1600" dirty="0">
                <a:latin typeface="Arial" panose="020B0604020202020204" pitchFamily="34" charset="0"/>
                <a:ea typeface="Calibri" panose="020F0502020204030204" pitchFamily="34" charset="0"/>
              </a:rPr>
              <a:t>,</a:t>
            </a:r>
            <a:r>
              <a:rPr lang="en-US" sz="1600" dirty="0">
                <a:effectLst/>
                <a:latin typeface="Arial" panose="020B0604020202020204" pitchFamily="34" charset="0"/>
                <a:ea typeface="Calibri" panose="020F0502020204030204" pitchFamily="34" charset="0"/>
              </a:rPr>
              <a:t> over the next 5-10 years.</a:t>
            </a:r>
            <a:endParaRPr lang="en-US" sz="1600" dirty="0">
              <a:effectLst/>
            </a:endParaRPr>
          </a:p>
          <a:p>
            <a:pPr>
              <a:lnSpc>
                <a:spcPct val="80000"/>
              </a:lnSpc>
              <a:spcBef>
                <a:spcPts val="0"/>
              </a:spcBef>
              <a:spcAft>
                <a:spcPts val="800"/>
              </a:spcAft>
            </a:pPr>
            <a:r>
              <a:rPr lang="en-US" sz="1600" dirty="0">
                <a:latin typeface="Arial" panose="020B0604020202020204" pitchFamily="34" charset="0"/>
                <a:ea typeface="Calibri" panose="020F0502020204030204" pitchFamily="34" charset="0"/>
              </a:rPr>
              <a:t>F</a:t>
            </a:r>
            <a:r>
              <a:rPr lang="en-US" sz="1600" dirty="0">
                <a:effectLst/>
                <a:latin typeface="Arial" panose="020B0604020202020204" pitchFamily="34" charset="0"/>
                <a:ea typeface="Calibri" panose="020F0502020204030204" pitchFamily="34" charset="0"/>
              </a:rPr>
              <a:t>ocus is on </a:t>
            </a:r>
            <a:r>
              <a:rPr lang="en-US" sz="1600" u="sng" dirty="0">
                <a:effectLst/>
                <a:latin typeface="Arial" panose="020B0604020202020204" pitchFamily="34" charset="0"/>
                <a:ea typeface="Calibri" panose="020F0502020204030204" pitchFamily="34" charset="0"/>
              </a:rPr>
              <a:t>ease of use, affordability, adaptability, and ubiquity at very large scales</a:t>
            </a:r>
            <a:r>
              <a:rPr lang="en-US" sz="1600" dirty="0">
                <a:effectLst/>
                <a:latin typeface="Arial" panose="020B0604020202020204" pitchFamily="34" charset="0"/>
                <a:ea typeface="Calibri" panose="020F0502020204030204" pitchFamily="34" charset="0"/>
              </a:rPr>
              <a:t>.</a:t>
            </a:r>
          </a:p>
          <a:p>
            <a:pPr>
              <a:lnSpc>
                <a:spcPct val="80000"/>
              </a:lnSpc>
              <a:spcBef>
                <a:spcPts val="0"/>
              </a:spcBef>
              <a:spcAft>
                <a:spcPts val="800"/>
              </a:spcAft>
            </a:pPr>
            <a:r>
              <a:rPr lang="en-US" sz="1600" dirty="0">
                <a:effectLst/>
                <a:latin typeface="Arial" panose="020B0604020202020204" pitchFamily="34" charset="0"/>
                <a:ea typeface="Calibri" panose="020F0502020204030204" pitchFamily="34" charset="0"/>
              </a:rPr>
              <a:t>Our role is to </a:t>
            </a:r>
            <a:r>
              <a:rPr lang="en-US" sz="1600" u="sng" dirty="0">
                <a:effectLst/>
                <a:latin typeface="Arial" panose="020B0604020202020204" pitchFamily="34" charset="0"/>
                <a:ea typeface="Calibri" panose="020F0502020204030204" pitchFamily="34" charset="0"/>
              </a:rPr>
              <a:t>spearhead and nurture the environment </a:t>
            </a:r>
            <a:r>
              <a:rPr lang="en-US" sz="1600" dirty="0">
                <a:effectLst/>
                <a:latin typeface="Arial" panose="020B0604020202020204" pitchFamily="34" charset="0"/>
                <a:ea typeface="Calibri" panose="020F0502020204030204" pitchFamily="34" charset="0"/>
              </a:rPr>
              <a:t>that will lead to the realization of these transformative technologies.</a:t>
            </a:r>
            <a:endParaRPr lang="en-US" sz="1600" dirty="0"/>
          </a:p>
        </p:txBody>
      </p:sp>
    </p:spTree>
    <p:extLst>
      <p:ext uri="{BB962C8B-B14F-4D97-AF65-F5344CB8AC3E}">
        <p14:creationId xmlns:p14="http://schemas.microsoft.com/office/powerpoint/2010/main" val="1625703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5DE913-F0DA-19B0-225C-825AE0D6841D}"/>
              </a:ext>
            </a:extLst>
          </p:cNvPr>
          <p:cNvSpPr>
            <a:spLocks noGrp="1"/>
          </p:cNvSpPr>
          <p:nvPr>
            <p:ph type="title"/>
          </p:nvPr>
        </p:nvSpPr>
        <p:spPr>
          <a:xfrm>
            <a:off x="0" y="0"/>
            <a:ext cx="9144000" cy="563555"/>
          </a:xfrm>
          <a:solidFill>
            <a:schemeClr val="accent1"/>
          </a:solidFill>
        </p:spPr>
        <p:txBody>
          <a:bodyPr>
            <a:normAutofit/>
          </a:bodyPr>
          <a:lstStyle/>
          <a:p>
            <a:r>
              <a:rPr lang="en-US" sz="2800" dirty="0">
                <a:solidFill>
                  <a:schemeClr val="bg1"/>
                </a:solidFill>
              </a:rPr>
              <a:t>Hybrid Cloud of Today and Tomorrow</a:t>
            </a:r>
          </a:p>
        </p:txBody>
      </p:sp>
      <p:sp>
        <p:nvSpPr>
          <p:cNvPr id="9" name="Content Placeholder 8">
            <a:extLst>
              <a:ext uri="{FF2B5EF4-FFF2-40B4-BE49-F238E27FC236}">
                <a16:creationId xmlns:a16="http://schemas.microsoft.com/office/drawing/2014/main" id="{FDAF4ABC-BE75-62F1-4A80-B160BEDD6F8C}"/>
              </a:ext>
            </a:extLst>
          </p:cNvPr>
          <p:cNvSpPr>
            <a:spLocks noGrp="1"/>
          </p:cNvSpPr>
          <p:nvPr>
            <p:ph sz="half" idx="1"/>
          </p:nvPr>
        </p:nvSpPr>
        <p:spPr>
          <a:xfrm>
            <a:off x="352259" y="3538347"/>
            <a:ext cx="3549953" cy="821627"/>
          </a:xfrm>
        </p:spPr>
        <p:txBody>
          <a:bodyPr>
            <a:normAutofit/>
          </a:bodyPr>
          <a:lstStyle/>
          <a:p>
            <a:pPr marL="0" indent="0" algn="ctr">
              <a:buNone/>
            </a:pPr>
            <a:r>
              <a:rPr lang="en-US" sz="1600" dirty="0">
                <a:latin typeface="Arial" panose="020B0604020202020204" pitchFamily="34" charset="0"/>
                <a:cs typeface="Arial" panose="020B0604020202020204" pitchFamily="34" charset="0"/>
              </a:rPr>
              <a:t>Today’s AI-infused Scientific Computing Applications, Platforms, and Infrastructures</a:t>
            </a:r>
          </a:p>
        </p:txBody>
      </p:sp>
      <p:sp>
        <p:nvSpPr>
          <p:cNvPr id="10" name="Content Placeholder 9">
            <a:extLst>
              <a:ext uri="{FF2B5EF4-FFF2-40B4-BE49-F238E27FC236}">
                <a16:creationId xmlns:a16="http://schemas.microsoft.com/office/drawing/2014/main" id="{51B7DDCF-7E3C-5AAA-1D37-59D35F142CE5}"/>
              </a:ext>
            </a:extLst>
          </p:cNvPr>
          <p:cNvSpPr>
            <a:spLocks noGrp="1"/>
          </p:cNvSpPr>
          <p:nvPr>
            <p:ph sz="half" idx="2"/>
          </p:nvPr>
        </p:nvSpPr>
        <p:spPr>
          <a:xfrm>
            <a:off x="5168908" y="3538347"/>
            <a:ext cx="3384516" cy="580754"/>
          </a:xfrm>
        </p:spPr>
        <p:txBody>
          <a:bodyPr>
            <a:normAutofit/>
          </a:bodyPr>
          <a:lstStyle/>
          <a:p>
            <a:pPr marL="0" indent="0" algn="ctr">
              <a:buNone/>
            </a:pPr>
            <a:r>
              <a:rPr lang="en-US" sz="1600" dirty="0">
                <a:latin typeface="Arial" panose="020B0604020202020204" pitchFamily="34" charset="0"/>
                <a:cs typeface="Arial" panose="020B0604020202020204" pitchFamily="34" charset="0"/>
              </a:rPr>
              <a:t>AI-centric Hybrid Cloud Computing of the Future</a:t>
            </a:r>
          </a:p>
        </p:txBody>
      </p:sp>
      <p:sp>
        <p:nvSpPr>
          <p:cNvPr id="4" name="Slide Number Placeholder 3">
            <a:extLst>
              <a:ext uri="{FF2B5EF4-FFF2-40B4-BE49-F238E27FC236}">
                <a16:creationId xmlns:a16="http://schemas.microsoft.com/office/drawing/2014/main" id="{878B9C2C-6088-6FF8-2C8E-961E2412B1BF}"/>
              </a:ext>
            </a:extLst>
          </p:cNvPr>
          <p:cNvSpPr>
            <a:spLocks noGrp="1"/>
          </p:cNvSpPr>
          <p:nvPr>
            <p:ph type="sldNum" sz="quarter" idx="12"/>
          </p:nvPr>
        </p:nvSpPr>
        <p:spPr/>
        <p:txBody>
          <a:bodyPr/>
          <a:lstStyle/>
          <a:p>
            <a:fld id="{5DB4A08E-BA08-4B46-B8C3-6E16A62D8372}" type="slidenum">
              <a:rPr lang="en-US" smtClean="0"/>
              <a:t>6</a:t>
            </a:fld>
            <a:endParaRPr lang="en-US" dirty="0"/>
          </a:p>
        </p:txBody>
      </p:sp>
      <p:pic>
        <p:nvPicPr>
          <p:cNvPr id="11" name="Picture 10">
            <a:extLst>
              <a:ext uri="{FF2B5EF4-FFF2-40B4-BE49-F238E27FC236}">
                <a16:creationId xmlns:a16="http://schemas.microsoft.com/office/drawing/2014/main" id="{F2C2A05B-2C54-CD7E-92A2-E6A1D11D3267}"/>
              </a:ext>
            </a:extLst>
          </p:cNvPr>
          <p:cNvPicPr>
            <a:picLocks noChangeAspect="1"/>
          </p:cNvPicPr>
          <p:nvPr/>
        </p:nvPicPr>
        <p:blipFill>
          <a:blip r:embed="rId2"/>
          <a:srcRect/>
          <a:stretch>
            <a:fillRect/>
          </a:stretch>
        </p:blipFill>
        <p:spPr>
          <a:xfrm>
            <a:off x="143713" y="1096590"/>
            <a:ext cx="3967047" cy="2229302"/>
          </a:xfrm>
          <a:prstGeom prst="rect">
            <a:avLst/>
          </a:prstGeom>
          <a:solidFill>
            <a:schemeClr val="tx1"/>
          </a:solidFill>
        </p:spPr>
      </p:pic>
      <p:pic>
        <p:nvPicPr>
          <p:cNvPr id="12" name="Picture 11">
            <a:extLst>
              <a:ext uri="{FF2B5EF4-FFF2-40B4-BE49-F238E27FC236}">
                <a16:creationId xmlns:a16="http://schemas.microsoft.com/office/drawing/2014/main" id="{93175BD3-10CA-4D6F-044B-45B4261F90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0754" y="1096590"/>
            <a:ext cx="4260824" cy="2229302"/>
          </a:xfrm>
          <a:prstGeom prst="rect">
            <a:avLst/>
          </a:prstGeom>
        </p:spPr>
      </p:pic>
      <p:sp>
        <p:nvSpPr>
          <p:cNvPr id="2" name="Right Arrow 1">
            <a:extLst>
              <a:ext uri="{FF2B5EF4-FFF2-40B4-BE49-F238E27FC236}">
                <a16:creationId xmlns:a16="http://schemas.microsoft.com/office/drawing/2014/main" id="{C6DE8611-D7C4-5CC0-3AF5-728039C5C1D0}"/>
              </a:ext>
            </a:extLst>
          </p:cNvPr>
          <p:cNvSpPr/>
          <p:nvPr/>
        </p:nvSpPr>
        <p:spPr>
          <a:xfrm>
            <a:off x="4198849" y="1968925"/>
            <a:ext cx="443816"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51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5DE913-F0DA-19B0-225C-825AE0D6841D}"/>
              </a:ext>
            </a:extLst>
          </p:cNvPr>
          <p:cNvSpPr>
            <a:spLocks noGrp="1"/>
          </p:cNvSpPr>
          <p:nvPr>
            <p:ph type="title"/>
          </p:nvPr>
        </p:nvSpPr>
        <p:spPr>
          <a:xfrm>
            <a:off x="0" y="0"/>
            <a:ext cx="9144000" cy="563555"/>
          </a:xfrm>
          <a:solidFill>
            <a:schemeClr val="accent1"/>
          </a:solidFill>
        </p:spPr>
        <p:txBody>
          <a:bodyPr>
            <a:normAutofit/>
          </a:bodyPr>
          <a:lstStyle/>
          <a:p>
            <a:r>
              <a:rPr lang="en-US" sz="2800" dirty="0">
                <a:solidFill>
                  <a:schemeClr val="bg1"/>
                </a:solidFill>
              </a:rPr>
              <a:t>Challenges of AI-centric Hybrid Cloud Computing</a:t>
            </a:r>
          </a:p>
        </p:txBody>
      </p:sp>
      <p:sp>
        <p:nvSpPr>
          <p:cNvPr id="4" name="Slide Number Placeholder 3">
            <a:extLst>
              <a:ext uri="{FF2B5EF4-FFF2-40B4-BE49-F238E27FC236}">
                <a16:creationId xmlns:a16="http://schemas.microsoft.com/office/drawing/2014/main" id="{878B9C2C-6088-6FF8-2C8E-961E2412B1BF}"/>
              </a:ext>
            </a:extLst>
          </p:cNvPr>
          <p:cNvSpPr>
            <a:spLocks noGrp="1"/>
          </p:cNvSpPr>
          <p:nvPr>
            <p:ph type="sldNum" sz="quarter" idx="12"/>
          </p:nvPr>
        </p:nvSpPr>
        <p:spPr/>
        <p:txBody>
          <a:bodyPr/>
          <a:lstStyle/>
          <a:p>
            <a:fld id="{5DB4A08E-BA08-4B46-B8C3-6E16A62D8372}" type="slidenum">
              <a:rPr lang="en-US" smtClean="0"/>
              <a:t>7</a:t>
            </a:fld>
            <a:endParaRPr lang="en-US" dirty="0"/>
          </a:p>
        </p:txBody>
      </p:sp>
      <p:sp>
        <p:nvSpPr>
          <p:cNvPr id="7" name="Content Placeholder 2">
            <a:extLst>
              <a:ext uri="{FF2B5EF4-FFF2-40B4-BE49-F238E27FC236}">
                <a16:creationId xmlns:a16="http://schemas.microsoft.com/office/drawing/2014/main" id="{DFFD8D97-4BD0-06B4-0927-6EB28CA1B094}"/>
              </a:ext>
            </a:extLst>
          </p:cNvPr>
          <p:cNvSpPr>
            <a:spLocks noGrp="1"/>
          </p:cNvSpPr>
          <p:nvPr>
            <p:ph idx="1"/>
          </p:nvPr>
        </p:nvSpPr>
        <p:spPr>
          <a:xfrm>
            <a:off x="476089" y="711697"/>
            <a:ext cx="7849764" cy="1414543"/>
          </a:xfrm>
        </p:spPr>
        <p:txBody>
          <a:bodyPr anchor="ctr">
            <a:normAutofit/>
          </a:bodyPr>
          <a:lstStyle/>
          <a:p>
            <a:pPr>
              <a:lnSpc>
                <a:spcPct val="100000"/>
              </a:lnSpc>
            </a:pPr>
            <a:r>
              <a:rPr lang="en-US" sz="1600" dirty="0"/>
              <a:t>Existing Hybrid Cloud Systems face the following key challenges:</a:t>
            </a:r>
          </a:p>
          <a:p>
            <a:pPr lvl="1">
              <a:lnSpc>
                <a:spcPct val="100000"/>
              </a:lnSpc>
            </a:pPr>
            <a:r>
              <a:rPr lang="en-US" sz="1400" dirty="0"/>
              <a:t>Nonuniform interface/programming model/runtime, leading to </a:t>
            </a:r>
            <a:r>
              <a:rPr lang="en-US" sz="1400" b="1" dirty="0"/>
              <a:t>difficult </a:t>
            </a:r>
            <a:r>
              <a:rPr lang="en-US" sz="1400" b="1" dirty="0" err="1"/>
              <a:t>consumability</a:t>
            </a:r>
            <a:endParaRPr lang="en-US" sz="1400" b="1" dirty="0"/>
          </a:p>
          <a:p>
            <a:pPr lvl="1">
              <a:lnSpc>
                <a:spcPct val="100000"/>
              </a:lnSpc>
            </a:pPr>
            <a:r>
              <a:rPr lang="en-US" sz="1400" dirty="0"/>
              <a:t>Growing large cloud systems, leading to </a:t>
            </a:r>
            <a:r>
              <a:rPr lang="en-US" sz="1400" b="1" dirty="0"/>
              <a:t>engineering and management complexity</a:t>
            </a:r>
          </a:p>
          <a:p>
            <a:pPr lvl="1">
              <a:lnSpc>
                <a:spcPct val="100000"/>
              </a:lnSpc>
            </a:pPr>
            <a:r>
              <a:rPr lang="en-US" sz="1400" dirty="0"/>
              <a:t>Inflexible system design, leading to </a:t>
            </a:r>
            <a:r>
              <a:rPr lang="en-US" sz="1400" b="1" dirty="0"/>
              <a:t>poor adaptability</a:t>
            </a:r>
          </a:p>
          <a:p>
            <a:pPr lvl="1">
              <a:lnSpc>
                <a:spcPct val="100000"/>
              </a:lnSpc>
            </a:pPr>
            <a:r>
              <a:rPr lang="en-US" sz="1400" b="1" dirty="0"/>
              <a:t>High compute and energy demands </a:t>
            </a:r>
            <a:r>
              <a:rPr lang="en-US" sz="1400" dirty="0"/>
              <a:t>of large AI workloads, leading to </a:t>
            </a:r>
            <a:r>
              <a:rPr lang="en-US" sz="1400" b="1" dirty="0"/>
              <a:t>limited affordability</a:t>
            </a:r>
          </a:p>
        </p:txBody>
      </p:sp>
      <p:pic>
        <p:nvPicPr>
          <p:cNvPr id="13" name="Picture 12" descr="A graph showing the growth of power demand&#10;&#10;Description automatically generated with medium confidence">
            <a:extLst>
              <a:ext uri="{FF2B5EF4-FFF2-40B4-BE49-F238E27FC236}">
                <a16:creationId xmlns:a16="http://schemas.microsoft.com/office/drawing/2014/main" id="{22689BE8-BE5F-4D71-EACF-D471B6187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74" y="2472837"/>
            <a:ext cx="2804558" cy="2012270"/>
          </a:xfrm>
          <a:prstGeom prst="rect">
            <a:avLst/>
          </a:prstGeom>
        </p:spPr>
      </p:pic>
      <p:pic>
        <p:nvPicPr>
          <p:cNvPr id="14" name="Picture 13" descr="A graph of energy consumption&#10;&#10;Description automatically generated">
            <a:extLst>
              <a:ext uri="{FF2B5EF4-FFF2-40B4-BE49-F238E27FC236}">
                <a16:creationId xmlns:a16="http://schemas.microsoft.com/office/drawing/2014/main" id="{CD3255EA-BEE2-758F-C399-E9BAB6716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071" y="2455454"/>
            <a:ext cx="2804558" cy="2012270"/>
          </a:xfrm>
          <a:prstGeom prst="rect">
            <a:avLst/>
          </a:prstGeom>
        </p:spPr>
      </p:pic>
      <p:pic>
        <p:nvPicPr>
          <p:cNvPr id="15" name="Picture 14" descr="A graph with red line and blue line&#10;&#10;Description automatically generated">
            <a:extLst>
              <a:ext uri="{FF2B5EF4-FFF2-40B4-BE49-F238E27FC236}">
                <a16:creationId xmlns:a16="http://schemas.microsoft.com/office/drawing/2014/main" id="{C432BEEF-85B3-D659-62DE-02AEFB73A2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768" y="2551707"/>
            <a:ext cx="2857094" cy="1819765"/>
          </a:xfrm>
          <a:prstGeom prst="rect">
            <a:avLst/>
          </a:prstGeom>
        </p:spPr>
      </p:pic>
    </p:spTree>
    <p:extLst>
      <p:ext uri="{BB962C8B-B14F-4D97-AF65-F5344CB8AC3E}">
        <p14:creationId xmlns:p14="http://schemas.microsoft.com/office/powerpoint/2010/main" val="179358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5D29F0A-53F4-AEA2-6F15-AA6EE1333042}"/>
              </a:ext>
            </a:extLst>
          </p:cNvPr>
          <p:cNvCxnSpPr>
            <a:cxnSpLocks/>
          </p:cNvCxnSpPr>
          <p:nvPr/>
        </p:nvCxnSpPr>
        <p:spPr>
          <a:xfrm>
            <a:off x="219250" y="1510114"/>
            <a:ext cx="8229238"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40" name="Rounded Rectangle 39">
            <a:extLst>
              <a:ext uri="{FF2B5EF4-FFF2-40B4-BE49-F238E27FC236}">
                <a16:creationId xmlns:a16="http://schemas.microsoft.com/office/drawing/2014/main" id="{10429A7F-ED0E-357D-9B04-29069B0AC781}"/>
              </a:ext>
            </a:extLst>
          </p:cNvPr>
          <p:cNvSpPr/>
          <p:nvPr/>
        </p:nvSpPr>
        <p:spPr>
          <a:xfrm>
            <a:off x="1390988" y="1293756"/>
            <a:ext cx="3895328" cy="44266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Rounded Rectangle 1">
            <a:extLst>
              <a:ext uri="{FF2B5EF4-FFF2-40B4-BE49-F238E27FC236}">
                <a16:creationId xmlns:a16="http://schemas.microsoft.com/office/drawing/2014/main" id="{E8BBBDCD-E7AA-C879-2AC7-E6C996E90D64}"/>
              </a:ext>
            </a:extLst>
          </p:cNvPr>
          <p:cNvSpPr/>
          <p:nvPr/>
        </p:nvSpPr>
        <p:spPr>
          <a:xfrm>
            <a:off x="2299955" y="3516406"/>
            <a:ext cx="1412825" cy="444737"/>
          </a:xfrm>
          <a:prstGeom prst="roundRect">
            <a:avLst>
              <a:gd name="adj" fmla="val 0"/>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200" dirty="0">
                <a:ea typeface="等线"/>
              </a:rPr>
              <a:t>Bare</a:t>
            </a:r>
            <a:r>
              <a:rPr lang="zh-CN" altLang="en-US" sz="1200" dirty="0">
                <a:ea typeface="等线"/>
              </a:rPr>
              <a:t> </a:t>
            </a:r>
            <a:r>
              <a:rPr lang="en-US" altLang="zh-CN" sz="1200" dirty="0">
                <a:ea typeface="等线"/>
              </a:rPr>
              <a:t>Metal</a:t>
            </a:r>
            <a:endParaRPr lang="en-US" sz="1200" dirty="0"/>
          </a:p>
        </p:txBody>
      </p:sp>
      <p:sp>
        <p:nvSpPr>
          <p:cNvPr id="3" name="Rounded Rectangle 2">
            <a:extLst>
              <a:ext uri="{FF2B5EF4-FFF2-40B4-BE49-F238E27FC236}">
                <a16:creationId xmlns:a16="http://schemas.microsoft.com/office/drawing/2014/main" id="{C8DA360E-AB2A-C144-21BC-5939F8C77EDD}"/>
              </a:ext>
            </a:extLst>
          </p:cNvPr>
          <p:cNvSpPr/>
          <p:nvPr/>
        </p:nvSpPr>
        <p:spPr>
          <a:xfrm>
            <a:off x="4173016" y="3512465"/>
            <a:ext cx="1412825"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VM</a:t>
            </a:r>
            <a:r>
              <a:rPr lang="en-US" altLang="zh-CN" sz="1050" dirty="0"/>
              <a:t>/</a:t>
            </a:r>
            <a:r>
              <a:rPr lang="en-US" altLang="zh-CN" sz="1050" dirty="0" err="1"/>
              <a:t>MicroVM</a:t>
            </a:r>
            <a:endParaRPr lang="en-US" sz="1050" dirty="0"/>
          </a:p>
        </p:txBody>
      </p:sp>
      <p:sp>
        <p:nvSpPr>
          <p:cNvPr id="4" name="Rounded Rectangle 3">
            <a:extLst>
              <a:ext uri="{FF2B5EF4-FFF2-40B4-BE49-F238E27FC236}">
                <a16:creationId xmlns:a16="http://schemas.microsoft.com/office/drawing/2014/main" id="{CC74DA81-B380-CE87-3DD0-1D49A8B68D13}"/>
              </a:ext>
            </a:extLst>
          </p:cNvPr>
          <p:cNvSpPr/>
          <p:nvPr/>
        </p:nvSpPr>
        <p:spPr>
          <a:xfrm>
            <a:off x="5989992" y="3512465"/>
            <a:ext cx="1412825"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Containers</a:t>
            </a:r>
            <a:endParaRPr lang="en-US" sz="825" dirty="0"/>
          </a:p>
        </p:txBody>
      </p:sp>
      <p:sp>
        <p:nvSpPr>
          <p:cNvPr id="5" name="Rounded Rectangle 4">
            <a:extLst>
              <a:ext uri="{FF2B5EF4-FFF2-40B4-BE49-F238E27FC236}">
                <a16:creationId xmlns:a16="http://schemas.microsoft.com/office/drawing/2014/main" id="{94E37918-18B2-9AE8-F73B-7520C4150758}"/>
              </a:ext>
            </a:extLst>
          </p:cNvPr>
          <p:cNvSpPr/>
          <p:nvPr/>
        </p:nvSpPr>
        <p:spPr>
          <a:xfrm>
            <a:off x="1400467" y="4391699"/>
            <a:ext cx="1145189" cy="444737"/>
          </a:xfrm>
          <a:prstGeom prst="roundRect">
            <a:avLst>
              <a:gd name="adj" fmla="val 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Host CPU</a:t>
            </a:r>
          </a:p>
        </p:txBody>
      </p:sp>
      <p:sp>
        <p:nvSpPr>
          <p:cNvPr id="6" name="Rounded Rectangle 5">
            <a:extLst>
              <a:ext uri="{FF2B5EF4-FFF2-40B4-BE49-F238E27FC236}">
                <a16:creationId xmlns:a16="http://schemas.microsoft.com/office/drawing/2014/main" id="{6F16D37E-58EB-C826-75C7-EBB5CFE5ECBC}"/>
              </a:ext>
            </a:extLst>
          </p:cNvPr>
          <p:cNvSpPr/>
          <p:nvPr/>
        </p:nvSpPr>
        <p:spPr>
          <a:xfrm>
            <a:off x="4138305" y="4381525"/>
            <a:ext cx="1015988" cy="444737"/>
          </a:xfrm>
          <a:prstGeom prst="roundRect">
            <a:avLst>
              <a:gd name="adj" fmla="val 961"/>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Storage</a:t>
            </a:r>
          </a:p>
          <a:p>
            <a:pPr algn="ctr"/>
            <a:r>
              <a:rPr lang="en-US" sz="1050" dirty="0"/>
              <a:t>(w/ NDP)</a:t>
            </a:r>
          </a:p>
        </p:txBody>
      </p:sp>
      <p:sp>
        <p:nvSpPr>
          <p:cNvPr id="7" name="Rounded Rectangle 6">
            <a:extLst>
              <a:ext uri="{FF2B5EF4-FFF2-40B4-BE49-F238E27FC236}">
                <a16:creationId xmlns:a16="http://schemas.microsoft.com/office/drawing/2014/main" id="{10FECB15-4340-48D5-FD3C-1FCDC29FA064}"/>
              </a:ext>
            </a:extLst>
          </p:cNvPr>
          <p:cNvSpPr/>
          <p:nvPr/>
        </p:nvSpPr>
        <p:spPr>
          <a:xfrm>
            <a:off x="5464321" y="4381525"/>
            <a:ext cx="1095077"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Networking</a:t>
            </a:r>
          </a:p>
          <a:p>
            <a:pPr algn="ctr"/>
            <a:r>
              <a:rPr lang="en-US" sz="1050" dirty="0"/>
              <a:t>(w/ NDP)</a:t>
            </a:r>
          </a:p>
        </p:txBody>
      </p:sp>
      <p:sp>
        <p:nvSpPr>
          <p:cNvPr id="8" name="Rounded Rectangle 7">
            <a:extLst>
              <a:ext uri="{FF2B5EF4-FFF2-40B4-BE49-F238E27FC236}">
                <a16:creationId xmlns:a16="http://schemas.microsoft.com/office/drawing/2014/main" id="{D00439F4-B976-A0FB-DFBC-C64D3A20E152}"/>
              </a:ext>
            </a:extLst>
          </p:cNvPr>
          <p:cNvSpPr/>
          <p:nvPr/>
        </p:nvSpPr>
        <p:spPr>
          <a:xfrm>
            <a:off x="6869426" y="4381525"/>
            <a:ext cx="1112525"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Accelerators</a:t>
            </a:r>
          </a:p>
        </p:txBody>
      </p:sp>
      <p:sp>
        <p:nvSpPr>
          <p:cNvPr id="9" name="TextBox 8">
            <a:extLst>
              <a:ext uri="{FF2B5EF4-FFF2-40B4-BE49-F238E27FC236}">
                <a16:creationId xmlns:a16="http://schemas.microsoft.com/office/drawing/2014/main" id="{30BC0BBF-C23E-7687-5EDB-32234F226B76}"/>
              </a:ext>
            </a:extLst>
          </p:cNvPr>
          <p:cNvSpPr txBox="1"/>
          <p:nvPr/>
        </p:nvSpPr>
        <p:spPr>
          <a:xfrm>
            <a:off x="169094" y="2888066"/>
            <a:ext cx="640240" cy="230832"/>
          </a:xfrm>
          <a:prstGeom prst="rect">
            <a:avLst/>
          </a:prstGeom>
          <a:noFill/>
        </p:spPr>
        <p:txBody>
          <a:bodyPr wrap="none" lIns="68580" tIns="34290" rIns="68580" bIns="34290" rtlCol="0" anchor="t">
            <a:spAutoFit/>
          </a:bodyPr>
          <a:lstStyle/>
          <a:p>
            <a:r>
              <a:rPr lang="en-US" sz="1050" dirty="0"/>
              <a:t>Platform</a:t>
            </a:r>
          </a:p>
        </p:txBody>
      </p:sp>
      <p:sp>
        <p:nvSpPr>
          <p:cNvPr id="10" name="TextBox 9">
            <a:extLst>
              <a:ext uri="{FF2B5EF4-FFF2-40B4-BE49-F238E27FC236}">
                <a16:creationId xmlns:a16="http://schemas.microsoft.com/office/drawing/2014/main" id="{D9070E1A-BA3C-5412-23AB-F80B6CFB42E1}"/>
              </a:ext>
            </a:extLst>
          </p:cNvPr>
          <p:cNvSpPr txBox="1"/>
          <p:nvPr/>
        </p:nvSpPr>
        <p:spPr>
          <a:xfrm>
            <a:off x="220659" y="4462072"/>
            <a:ext cx="771365" cy="253916"/>
          </a:xfrm>
          <a:prstGeom prst="rect">
            <a:avLst/>
          </a:prstGeom>
          <a:noFill/>
        </p:spPr>
        <p:txBody>
          <a:bodyPr wrap="none" rtlCol="0">
            <a:spAutoFit/>
          </a:bodyPr>
          <a:lstStyle/>
          <a:p>
            <a:r>
              <a:rPr lang="en-US" sz="1050" dirty="0"/>
              <a:t>Hardware</a:t>
            </a:r>
          </a:p>
        </p:txBody>
      </p:sp>
      <p:sp>
        <p:nvSpPr>
          <p:cNvPr id="11" name="TextBox 10">
            <a:extLst>
              <a:ext uri="{FF2B5EF4-FFF2-40B4-BE49-F238E27FC236}">
                <a16:creationId xmlns:a16="http://schemas.microsoft.com/office/drawing/2014/main" id="{B9E74FCE-2BEF-8DE0-5F49-1B46BC730924}"/>
              </a:ext>
            </a:extLst>
          </p:cNvPr>
          <p:cNvSpPr txBox="1"/>
          <p:nvPr/>
        </p:nvSpPr>
        <p:spPr>
          <a:xfrm>
            <a:off x="215718" y="3680363"/>
            <a:ext cx="931986" cy="230832"/>
          </a:xfrm>
          <a:prstGeom prst="rect">
            <a:avLst/>
          </a:prstGeom>
          <a:noFill/>
        </p:spPr>
        <p:txBody>
          <a:bodyPr wrap="none" lIns="68580" tIns="34290" rIns="68580" bIns="34290" rtlCol="0" anchor="t">
            <a:spAutoFit/>
          </a:bodyPr>
          <a:lstStyle/>
          <a:p>
            <a:r>
              <a:rPr lang="en-US" sz="1050" dirty="0"/>
              <a:t>Infrastructure</a:t>
            </a:r>
          </a:p>
        </p:txBody>
      </p:sp>
      <p:sp>
        <p:nvSpPr>
          <p:cNvPr id="12" name="TextBox 11">
            <a:extLst>
              <a:ext uri="{FF2B5EF4-FFF2-40B4-BE49-F238E27FC236}">
                <a16:creationId xmlns:a16="http://schemas.microsoft.com/office/drawing/2014/main" id="{661252A9-E819-6BBB-9D3C-F9D80F4EDB1D}"/>
              </a:ext>
            </a:extLst>
          </p:cNvPr>
          <p:cNvSpPr txBox="1"/>
          <p:nvPr/>
        </p:nvSpPr>
        <p:spPr>
          <a:xfrm>
            <a:off x="171041" y="1734166"/>
            <a:ext cx="867866" cy="392415"/>
          </a:xfrm>
          <a:prstGeom prst="rect">
            <a:avLst/>
          </a:prstGeom>
          <a:noFill/>
        </p:spPr>
        <p:txBody>
          <a:bodyPr wrap="none" lIns="68580" tIns="34290" rIns="68580" bIns="34290" rtlCol="0" anchor="t">
            <a:spAutoFit/>
          </a:bodyPr>
          <a:lstStyle>
            <a:defPPr>
              <a:defRPr lang="en-US"/>
            </a:defPPr>
          </a:lstStyle>
          <a:p>
            <a:r>
              <a:rPr lang="en-US" sz="1050" dirty="0"/>
              <a:t>Middleware/</a:t>
            </a:r>
          </a:p>
          <a:p>
            <a:r>
              <a:rPr lang="en-US" sz="1050" dirty="0"/>
              <a:t>Runtimes</a:t>
            </a:r>
          </a:p>
        </p:txBody>
      </p:sp>
      <p:sp>
        <p:nvSpPr>
          <p:cNvPr id="13" name="TextBox 12">
            <a:extLst>
              <a:ext uri="{FF2B5EF4-FFF2-40B4-BE49-F238E27FC236}">
                <a16:creationId xmlns:a16="http://schemas.microsoft.com/office/drawing/2014/main" id="{02857AA9-F181-E08D-6AA3-F600A28A25E9}"/>
              </a:ext>
            </a:extLst>
          </p:cNvPr>
          <p:cNvSpPr txBox="1"/>
          <p:nvPr/>
        </p:nvSpPr>
        <p:spPr>
          <a:xfrm>
            <a:off x="171041" y="977464"/>
            <a:ext cx="995785" cy="415498"/>
          </a:xfrm>
          <a:prstGeom prst="rect">
            <a:avLst/>
          </a:prstGeom>
          <a:noFill/>
        </p:spPr>
        <p:txBody>
          <a:bodyPr wrap="none" rtlCol="0">
            <a:spAutoFit/>
          </a:bodyPr>
          <a:lstStyle/>
          <a:p>
            <a:r>
              <a:rPr lang="en-US" sz="1050" dirty="0"/>
              <a:t>Programming</a:t>
            </a:r>
          </a:p>
          <a:p>
            <a:r>
              <a:rPr lang="en-US" sz="1050" dirty="0"/>
              <a:t>Model</a:t>
            </a:r>
          </a:p>
        </p:txBody>
      </p:sp>
      <p:sp>
        <p:nvSpPr>
          <p:cNvPr id="14" name="Rounded Rectangle 13">
            <a:extLst>
              <a:ext uri="{FF2B5EF4-FFF2-40B4-BE49-F238E27FC236}">
                <a16:creationId xmlns:a16="http://schemas.microsoft.com/office/drawing/2014/main" id="{A5D0FC5A-3C6D-904C-2B48-4298B190C5F9}"/>
              </a:ext>
            </a:extLst>
          </p:cNvPr>
          <p:cNvSpPr/>
          <p:nvPr/>
        </p:nvSpPr>
        <p:spPr>
          <a:xfrm>
            <a:off x="1618959" y="2889896"/>
            <a:ext cx="1463384"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200" dirty="0"/>
              <a:t>Kubernetes/</a:t>
            </a:r>
          </a:p>
          <a:p>
            <a:pPr algn="ctr"/>
            <a:r>
              <a:rPr lang="en-US" sz="1200" dirty="0"/>
              <a:t>OpenShift</a:t>
            </a:r>
          </a:p>
        </p:txBody>
      </p:sp>
      <p:sp>
        <p:nvSpPr>
          <p:cNvPr id="15" name="Rounded Rectangle 14">
            <a:extLst>
              <a:ext uri="{FF2B5EF4-FFF2-40B4-BE49-F238E27FC236}">
                <a16:creationId xmlns:a16="http://schemas.microsoft.com/office/drawing/2014/main" id="{53B986C8-B9CE-9EDC-ABDB-90DCA8330655}"/>
              </a:ext>
            </a:extLst>
          </p:cNvPr>
          <p:cNvSpPr/>
          <p:nvPr/>
        </p:nvSpPr>
        <p:spPr>
          <a:xfrm>
            <a:off x="3649136" y="2895596"/>
            <a:ext cx="1412825" cy="444737"/>
          </a:xfrm>
          <a:prstGeom prst="roundRect">
            <a:avLst>
              <a:gd name="adj" fmla="val 0"/>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200" dirty="0"/>
              <a:t>LSF/</a:t>
            </a:r>
          </a:p>
          <a:p>
            <a:pPr algn="ctr"/>
            <a:r>
              <a:rPr lang="en-US" sz="1200" err="1"/>
              <a:t>Slurm</a:t>
            </a:r>
            <a:endParaRPr lang="en-US" sz="1200"/>
          </a:p>
        </p:txBody>
      </p:sp>
      <p:sp>
        <p:nvSpPr>
          <p:cNvPr id="17" name="Rounded Rectangle 16">
            <a:extLst>
              <a:ext uri="{FF2B5EF4-FFF2-40B4-BE49-F238E27FC236}">
                <a16:creationId xmlns:a16="http://schemas.microsoft.com/office/drawing/2014/main" id="{4B7F7FE5-5D9D-B786-4E35-39970126BAFD}"/>
              </a:ext>
            </a:extLst>
          </p:cNvPr>
          <p:cNvSpPr/>
          <p:nvPr/>
        </p:nvSpPr>
        <p:spPr>
          <a:xfrm>
            <a:off x="4112156" y="1834586"/>
            <a:ext cx="1071008"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Serverless</a:t>
            </a:r>
            <a:endParaRPr lang="en-US" sz="825" dirty="0"/>
          </a:p>
          <a:p>
            <a:pPr algn="ctr"/>
            <a:r>
              <a:rPr lang="en-US" sz="900" dirty="0"/>
              <a:t>(</a:t>
            </a:r>
            <a:r>
              <a:rPr lang="en-US" altLang="zh-CN" sz="900" dirty="0" err="1"/>
              <a:t>KNative</a:t>
            </a:r>
            <a:r>
              <a:rPr lang="en-US" sz="900" dirty="0"/>
              <a:t>) </a:t>
            </a:r>
          </a:p>
        </p:txBody>
      </p:sp>
      <p:sp>
        <p:nvSpPr>
          <p:cNvPr id="19" name="Rounded Rectangle 18">
            <a:extLst>
              <a:ext uri="{FF2B5EF4-FFF2-40B4-BE49-F238E27FC236}">
                <a16:creationId xmlns:a16="http://schemas.microsoft.com/office/drawing/2014/main" id="{2D8C61A4-85AF-5AAE-BD56-A56CEB3FE450}"/>
              </a:ext>
            </a:extLst>
          </p:cNvPr>
          <p:cNvSpPr/>
          <p:nvPr/>
        </p:nvSpPr>
        <p:spPr>
          <a:xfrm>
            <a:off x="1403132" y="2395699"/>
            <a:ext cx="6578819" cy="39603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Unified Control Plane</a:t>
            </a:r>
          </a:p>
        </p:txBody>
      </p:sp>
      <p:cxnSp>
        <p:nvCxnSpPr>
          <p:cNvPr id="24" name="Straight Connector 23">
            <a:extLst>
              <a:ext uri="{FF2B5EF4-FFF2-40B4-BE49-F238E27FC236}">
                <a16:creationId xmlns:a16="http://schemas.microsoft.com/office/drawing/2014/main" id="{56368923-6920-CBE9-93A5-E89F3B26F080}"/>
              </a:ext>
            </a:extLst>
          </p:cNvPr>
          <p:cNvCxnSpPr>
            <a:cxnSpLocks/>
          </p:cNvCxnSpPr>
          <p:nvPr/>
        </p:nvCxnSpPr>
        <p:spPr>
          <a:xfrm flipV="1">
            <a:off x="214801" y="2340657"/>
            <a:ext cx="8230937" cy="80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8B6AA2F-3B81-7921-440E-06341C9B9C8F}"/>
              </a:ext>
            </a:extLst>
          </p:cNvPr>
          <p:cNvCxnSpPr/>
          <p:nvPr/>
        </p:nvCxnSpPr>
        <p:spPr>
          <a:xfrm>
            <a:off x="218710" y="3456053"/>
            <a:ext cx="8229881"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40EDC4A-D618-1696-130B-4104948CCFAC}"/>
              </a:ext>
            </a:extLst>
          </p:cNvPr>
          <p:cNvCxnSpPr/>
          <p:nvPr/>
        </p:nvCxnSpPr>
        <p:spPr>
          <a:xfrm>
            <a:off x="208027" y="4173419"/>
            <a:ext cx="8229881"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D4992A12-E801-D9ED-81DD-3C6FE0973383}"/>
              </a:ext>
            </a:extLst>
          </p:cNvPr>
          <p:cNvSpPr/>
          <p:nvPr/>
        </p:nvSpPr>
        <p:spPr>
          <a:xfrm>
            <a:off x="6386757" y="1291761"/>
            <a:ext cx="904483"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900" dirty="0"/>
              <a:t>HPC Frameworks</a:t>
            </a:r>
          </a:p>
          <a:p>
            <a:pPr algn="ctr"/>
            <a:r>
              <a:rPr lang="en-US" sz="788" dirty="0"/>
              <a:t>(MPI, Charm++)</a:t>
            </a:r>
          </a:p>
        </p:txBody>
      </p:sp>
      <p:sp>
        <p:nvSpPr>
          <p:cNvPr id="28" name="Rounded Rectangle 27">
            <a:extLst>
              <a:ext uri="{FF2B5EF4-FFF2-40B4-BE49-F238E27FC236}">
                <a16:creationId xmlns:a16="http://schemas.microsoft.com/office/drawing/2014/main" id="{3943A94E-595E-6810-B6E9-ADBCB461110C}"/>
              </a:ext>
            </a:extLst>
          </p:cNvPr>
          <p:cNvSpPr/>
          <p:nvPr/>
        </p:nvSpPr>
        <p:spPr>
          <a:xfrm>
            <a:off x="2672407" y="1331467"/>
            <a:ext cx="1250723" cy="357626"/>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AI Frameworks </a:t>
            </a:r>
            <a:r>
              <a:rPr lang="en-US" sz="825" dirty="0"/>
              <a:t>(</a:t>
            </a:r>
            <a:r>
              <a:rPr lang="en-US" sz="825" dirty="0" err="1"/>
              <a:t>PyTorch</a:t>
            </a:r>
            <a:r>
              <a:rPr lang="en-US" sz="825" dirty="0"/>
              <a:t>, TensorFlow)</a:t>
            </a:r>
          </a:p>
        </p:txBody>
      </p:sp>
      <p:sp>
        <p:nvSpPr>
          <p:cNvPr id="29" name="Rounded Rectangle 28">
            <a:extLst>
              <a:ext uri="{FF2B5EF4-FFF2-40B4-BE49-F238E27FC236}">
                <a16:creationId xmlns:a16="http://schemas.microsoft.com/office/drawing/2014/main" id="{90D5B355-84B9-762A-6C89-3832B7CFE650}"/>
              </a:ext>
            </a:extLst>
          </p:cNvPr>
          <p:cNvSpPr/>
          <p:nvPr/>
        </p:nvSpPr>
        <p:spPr>
          <a:xfrm>
            <a:off x="7377545" y="1287745"/>
            <a:ext cx="956845"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Workflow</a:t>
            </a:r>
            <a:r>
              <a:rPr lang="en-US" sz="825" dirty="0"/>
              <a:t> (</a:t>
            </a:r>
            <a:r>
              <a:rPr lang="en-US" sz="825" dirty="0" err="1"/>
              <a:t>Parsl</a:t>
            </a:r>
            <a:r>
              <a:rPr lang="en-US" sz="825" dirty="0"/>
              <a:t>, </a:t>
            </a:r>
            <a:r>
              <a:rPr lang="en-US" sz="825" dirty="0" err="1"/>
              <a:t>BrownDog</a:t>
            </a:r>
            <a:r>
              <a:rPr lang="en-US" sz="825" dirty="0"/>
              <a:t>)</a:t>
            </a:r>
          </a:p>
        </p:txBody>
      </p:sp>
      <p:sp>
        <p:nvSpPr>
          <p:cNvPr id="31" name="Rounded Rectangle 30">
            <a:extLst>
              <a:ext uri="{FF2B5EF4-FFF2-40B4-BE49-F238E27FC236}">
                <a16:creationId xmlns:a16="http://schemas.microsoft.com/office/drawing/2014/main" id="{698744AD-A063-18E5-DBBE-5CC0B4F29933}"/>
              </a:ext>
            </a:extLst>
          </p:cNvPr>
          <p:cNvSpPr/>
          <p:nvPr/>
        </p:nvSpPr>
        <p:spPr>
          <a:xfrm>
            <a:off x="4087991" y="1331467"/>
            <a:ext cx="1068224" cy="357626"/>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Accelerator</a:t>
            </a:r>
            <a:r>
              <a:rPr lang="en-US" sz="788" dirty="0"/>
              <a:t> </a:t>
            </a:r>
            <a:r>
              <a:rPr lang="en-US" sz="825" dirty="0"/>
              <a:t>Abstraction</a:t>
            </a:r>
            <a:r>
              <a:rPr lang="en-US" sz="788" dirty="0"/>
              <a:t> (Triton)</a:t>
            </a:r>
          </a:p>
        </p:txBody>
      </p:sp>
      <p:sp>
        <p:nvSpPr>
          <p:cNvPr id="33" name="Rounded Rectangle 32">
            <a:extLst>
              <a:ext uri="{FF2B5EF4-FFF2-40B4-BE49-F238E27FC236}">
                <a16:creationId xmlns:a16="http://schemas.microsoft.com/office/drawing/2014/main" id="{38008258-B4B0-8F3A-8B3B-877232610F6E}"/>
              </a:ext>
            </a:extLst>
          </p:cNvPr>
          <p:cNvSpPr/>
          <p:nvPr/>
        </p:nvSpPr>
        <p:spPr>
          <a:xfrm>
            <a:off x="1400467" y="753836"/>
            <a:ext cx="5635334" cy="361574"/>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050" dirty="0"/>
              <a:t>                              </a:t>
            </a:r>
            <a:r>
              <a:rPr lang="en-US" sz="1050" dirty="0" err="1"/>
              <a:t>LLMaaA</a:t>
            </a:r>
            <a:r>
              <a:rPr lang="zh-CN" altLang="en-US" sz="1050" dirty="0"/>
              <a:t> </a:t>
            </a:r>
            <a:r>
              <a:rPr lang="en-US" sz="1050" dirty="0"/>
              <a:t>(LLM as an Abstraction)</a:t>
            </a:r>
          </a:p>
        </p:txBody>
      </p:sp>
      <p:sp>
        <p:nvSpPr>
          <p:cNvPr id="16" name="Rounded Rectangle 15">
            <a:extLst>
              <a:ext uri="{FF2B5EF4-FFF2-40B4-BE49-F238E27FC236}">
                <a16:creationId xmlns:a16="http://schemas.microsoft.com/office/drawing/2014/main" id="{532DBF7E-621D-FC1B-62D7-39D6CD204DC9}"/>
              </a:ext>
            </a:extLst>
          </p:cNvPr>
          <p:cNvSpPr/>
          <p:nvPr/>
        </p:nvSpPr>
        <p:spPr>
          <a:xfrm>
            <a:off x="5358114" y="1293755"/>
            <a:ext cx="956845"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050" dirty="0"/>
              <a:t>Ray/</a:t>
            </a:r>
          </a:p>
          <a:p>
            <a:pPr algn="ctr"/>
            <a:r>
              <a:rPr lang="en-US" sz="1050" dirty="0" err="1"/>
              <a:t>CodeFlare</a:t>
            </a:r>
            <a:endParaRPr lang="en-US" sz="1050" dirty="0"/>
          </a:p>
        </p:txBody>
      </p:sp>
      <p:sp>
        <p:nvSpPr>
          <p:cNvPr id="39" name="Rounded Rectangle 38">
            <a:extLst>
              <a:ext uri="{FF2B5EF4-FFF2-40B4-BE49-F238E27FC236}">
                <a16:creationId xmlns:a16="http://schemas.microsoft.com/office/drawing/2014/main" id="{5251F540-9E2D-681F-7F0D-9EFB9E0E2F4D}"/>
              </a:ext>
            </a:extLst>
          </p:cNvPr>
          <p:cNvSpPr/>
          <p:nvPr/>
        </p:nvSpPr>
        <p:spPr>
          <a:xfrm rot="5400000">
            <a:off x="6634671" y="2565491"/>
            <a:ext cx="4062727" cy="43882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050" dirty="0"/>
              <a:t>Automation, Integration, Observability, </a:t>
            </a:r>
          </a:p>
          <a:p>
            <a:pPr algn="ctr"/>
            <a:r>
              <a:rPr lang="en-US" sz="1050" dirty="0"/>
              <a:t>Efficiency, Optimization, Ada</a:t>
            </a:r>
            <a:r>
              <a:rPr lang="en-US" sz="1050" dirty="0">
                <a:ea typeface="+mn-lt"/>
                <a:cs typeface="+mn-lt"/>
              </a:rPr>
              <a:t>ptability</a:t>
            </a:r>
            <a:r>
              <a:rPr lang="en-US" sz="1050" dirty="0"/>
              <a:t> </a:t>
            </a:r>
          </a:p>
        </p:txBody>
      </p:sp>
      <p:sp>
        <p:nvSpPr>
          <p:cNvPr id="30" name="Rounded Rectangle 29">
            <a:extLst>
              <a:ext uri="{FF2B5EF4-FFF2-40B4-BE49-F238E27FC236}">
                <a16:creationId xmlns:a16="http://schemas.microsoft.com/office/drawing/2014/main" id="{15B1C98B-A06C-01AE-C041-42FD9156DA48}"/>
              </a:ext>
            </a:extLst>
          </p:cNvPr>
          <p:cNvSpPr/>
          <p:nvPr/>
        </p:nvSpPr>
        <p:spPr>
          <a:xfrm>
            <a:off x="5154293" y="780956"/>
            <a:ext cx="1812655" cy="307334"/>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34290" rIns="0" bIns="34290" rtlCol="0" anchor="ctr"/>
          <a:lstStyle/>
          <a:p>
            <a:pPr algn="ctr"/>
            <a:r>
              <a:rPr lang="en-US" sz="1050" dirty="0"/>
              <a:t>Agentic Frameworks</a:t>
            </a:r>
          </a:p>
          <a:p>
            <a:pPr algn="ctr"/>
            <a:r>
              <a:rPr lang="en-US" sz="825" dirty="0"/>
              <a:t>(</a:t>
            </a:r>
            <a:r>
              <a:rPr lang="en-US" sz="825" dirty="0" err="1"/>
              <a:t>LangGraph</a:t>
            </a:r>
            <a:r>
              <a:rPr lang="en-US" sz="825" dirty="0"/>
              <a:t>, </a:t>
            </a:r>
            <a:r>
              <a:rPr lang="en-US" sz="825" dirty="0" err="1"/>
              <a:t>DSPy</a:t>
            </a:r>
            <a:r>
              <a:rPr lang="en-US" sz="825" dirty="0"/>
              <a:t>, PDL, THINKagents)</a:t>
            </a:r>
          </a:p>
        </p:txBody>
      </p:sp>
      <p:sp>
        <p:nvSpPr>
          <p:cNvPr id="20" name="Rounded Rectangle 19">
            <a:extLst>
              <a:ext uri="{FF2B5EF4-FFF2-40B4-BE49-F238E27FC236}">
                <a16:creationId xmlns:a16="http://schemas.microsoft.com/office/drawing/2014/main" id="{B6FC0A8B-D539-44BF-FBCF-34625D6B3636}"/>
              </a:ext>
            </a:extLst>
          </p:cNvPr>
          <p:cNvSpPr/>
          <p:nvPr/>
        </p:nvSpPr>
        <p:spPr>
          <a:xfrm>
            <a:off x="2818723" y="4381525"/>
            <a:ext cx="1015988"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t>Memory</a:t>
            </a:r>
          </a:p>
          <a:p>
            <a:pPr algn="ctr"/>
            <a:r>
              <a:rPr lang="en-US" altLang="zh-CN" sz="1050" dirty="0"/>
              <a:t>(w/ NDP)</a:t>
            </a:r>
          </a:p>
        </p:txBody>
      </p:sp>
      <p:sp>
        <p:nvSpPr>
          <p:cNvPr id="21" name="Rounded Rectangle 20">
            <a:extLst>
              <a:ext uri="{FF2B5EF4-FFF2-40B4-BE49-F238E27FC236}">
                <a16:creationId xmlns:a16="http://schemas.microsoft.com/office/drawing/2014/main" id="{E8F67E82-92F1-2AA3-BA89-062CD2D35CF4}"/>
              </a:ext>
            </a:extLst>
          </p:cNvPr>
          <p:cNvSpPr/>
          <p:nvPr/>
        </p:nvSpPr>
        <p:spPr>
          <a:xfrm>
            <a:off x="5697027" y="2889896"/>
            <a:ext cx="1463384" cy="444737"/>
          </a:xfrm>
          <a:prstGeom prst="roundRect">
            <a:avLst>
              <a:gd name="adj" fmla="val 0"/>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050" dirty="0">
                <a:ea typeface="等线"/>
              </a:rPr>
              <a:t>Edge-Cloud</a:t>
            </a:r>
            <a:r>
              <a:rPr lang="zh-CN" altLang="en-US" sz="1050" dirty="0">
                <a:ea typeface="等线"/>
              </a:rPr>
              <a:t> </a:t>
            </a:r>
            <a:r>
              <a:rPr lang="en-US" altLang="zh-CN" sz="1050" dirty="0">
                <a:ea typeface="等线"/>
              </a:rPr>
              <a:t>Orchestrator</a:t>
            </a:r>
            <a:endParaRPr lang="en-US" altLang="zh-CN" sz="900" dirty="0">
              <a:ea typeface="等线"/>
            </a:endParaRPr>
          </a:p>
        </p:txBody>
      </p:sp>
      <p:sp>
        <p:nvSpPr>
          <p:cNvPr id="23" name="Rounded Rectangle 22">
            <a:extLst>
              <a:ext uri="{FF2B5EF4-FFF2-40B4-BE49-F238E27FC236}">
                <a16:creationId xmlns:a16="http://schemas.microsoft.com/office/drawing/2014/main" id="{C8D2A01A-D9E8-31F0-7E00-8D42057B93D6}"/>
              </a:ext>
            </a:extLst>
          </p:cNvPr>
          <p:cNvSpPr/>
          <p:nvPr/>
        </p:nvSpPr>
        <p:spPr>
          <a:xfrm>
            <a:off x="7077468" y="753537"/>
            <a:ext cx="904483" cy="361574"/>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t>Traditional</a:t>
            </a:r>
          </a:p>
          <a:p>
            <a:pPr algn="ctr"/>
            <a:r>
              <a:rPr lang="en-US" altLang="zh-CN" sz="1050" dirty="0"/>
              <a:t>Abstractions</a:t>
            </a:r>
            <a:endParaRPr lang="en-US" sz="1050" dirty="0"/>
          </a:p>
        </p:txBody>
      </p:sp>
      <p:sp>
        <p:nvSpPr>
          <p:cNvPr id="32" name="Rounded Rectangle 31">
            <a:extLst>
              <a:ext uri="{FF2B5EF4-FFF2-40B4-BE49-F238E27FC236}">
                <a16:creationId xmlns:a16="http://schemas.microsoft.com/office/drawing/2014/main" id="{1B395BEF-B771-1EE9-6EDE-4E8C1F456CDD}"/>
              </a:ext>
            </a:extLst>
          </p:cNvPr>
          <p:cNvSpPr/>
          <p:nvPr/>
        </p:nvSpPr>
        <p:spPr>
          <a:xfrm>
            <a:off x="2672377" y="1836030"/>
            <a:ext cx="1243980"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125" dirty="0"/>
              <a:t>Batch</a:t>
            </a:r>
            <a:r>
              <a:rPr lang="zh-CN" altLang="en-US" sz="1125">
                <a:ea typeface="等线"/>
              </a:rPr>
              <a:t> P</a:t>
            </a:r>
            <a:r>
              <a:rPr lang="en-US" altLang="zh-CN" sz="1125" dirty="0" err="1">
                <a:ea typeface="等线"/>
              </a:rPr>
              <a:t>rocessing</a:t>
            </a:r>
            <a:endParaRPr lang="en-US" altLang="zh-CN" sz="1125" dirty="0" err="1"/>
          </a:p>
          <a:p>
            <a:pPr algn="ctr"/>
            <a:r>
              <a:rPr lang="en-US" sz="900" dirty="0"/>
              <a:t>(</a:t>
            </a:r>
            <a:r>
              <a:rPr lang="en-US" sz="900" dirty="0" err="1"/>
              <a:t>Kueue</a:t>
            </a:r>
            <a:r>
              <a:rPr lang="en-US" sz="900" dirty="0"/>
              <a:t>, MCAD)</a:t>
            </a:r>
          </a:p>
        </p:txBody>
      </p:sp>
      <p:sp>
        <p:nvSpPr>
          <p:cNvPr id="34" name="Rounded Rectangle 33">
            <a:extLst>
              <a:ext uri="{FF2B5EF4-FFF2-40B4-BE49-F238E27FC236}">
                <a16:creationId xmlns:a16="http://schemas.microsoft.com/office/drawing/2014/main" id="{0B52AE04-D61C-E150-8299-1E1D30DDEC61}"/>
              </a:ext>
            </a:extLst>
          </p:cNvPr>
          <p:cNvSpPr/>
          <p:nvPr/>
        </p:nvSpPr>
        <p:spPr>
          <a:xfrm>
            <a:off x="5378344" y="1840361"/>
            <a:ext cx="1090285" cy="444737"/>
          </a:xfrm>
          <a:prstGeom prst="roundRect">
            <a:avLst>
              <a:gd name="adj" fmla="val 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Microservice</a:t>
            </a:r>
          </a:p>
          <a:p>
            <a:pPr algn="ctr"/>
            <a:r>
              <a:rPr lang="en-US" altLang="zh-CN" sz="900" dirty="0"/>
              <a:t>(</a:t>
            </a:r>
            <a:r>
              <a:rPr lang="en-US" altLang="zh-CN" sz="900" dirty="0" err="1"/>
              <a:t>ServiceWeaver</a:t>
            </a:r>
            <a:r>
              <a:rPr lang="en-US" altLang="zh-CN" sz="900" dirty="0"/>
              <a:t>)</a:t>
            </a:r>
            <a:endParaRPr lang="en-US" sz="750" dirty="0"/>
          </a:p>
        </p:txBody>
      </p:sp>
      <p:sp>
        <p:nvSpPr>
          <p:cNvPr id="37" name="Rounded Rectangle 36">
            <a:extLst>
              <a:ext uri="{FF2B5EF4-FFF2-40B4-BE49-F238E27FC236}">
                <a16:creationId xmlns:a16="http://schemas.microsoft.com/office/drawing/2014/main" id="{E5831F93-0051-7A64-E439-137C5A24739E}"/>
              </a:ext>
            </a:extLst>
          </p:cNvPr>
          <p:cNvSpPr/>
          <p:nvPr/>
        </p:nvSpPr>
        <p:spPr>
          <a:xfrm>
            <a:off x="6349496" y="2441374"/>
            <a:ext cx="1508521" cy="307334"/>
          </a:xfrm>
          <a:prstGeom prst="roundRect">
            <a:avLst>
              <a:gd name="adj" fmla="val 0"/>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200" dirty="0">
                <a:ea typeface="等线"/>
              </a:rPr>
              <a:t>Multi-cloud</a:t>
            </a:r>
            <a:r>
              <a:rPr lang="zh-CN" altLang="en-US" sz="1200" dirty="0">
                <a:ea typeface="等线"/>
              </a:rPr>
              <a:t> </a:t>
            </a:r>
            <a:r>
              <a:rPr lang="en-US" altLang="zh-CN" sz="1200" dirty="0">
                <a:ea typeface="等线"/>
              </a:rPr>
              <a:t>Broker</a:t>
            </a:r>
            <a:endParaRPr lang="en-US" sz="1200" dirty="0">
              <a:ea typeface="等线"/>
            </a:endParaRPr>
          </a:p>
        </p:txBody>
      </p:sp>
      <p:sp>
        <p:nvSpPr>
          <p:cNvPr id="38" name="Rounded Rectangle 37">
            <a:extLst>
              <a:ext uri="{FF2B5EF4-FFF2-40B4-BE49-F238E27FC236}">
                <a16:creationId xmlns:a16="http://schemas.microsoft.com/office/drawing/2014/main" id="{438C154C-EF4C-4A44-EABB-667697ECF871}"/>
              </a:ext>
            </a:extLst>
          </p:cNvPr>
          <p:cNvSpPr/>
          <p:nvPr/>
        </p:nvSpPr>
        <p:spPr>
          <a:xfrm>
            <a:off x="1400467" y="4032298"/>
            <a:ext cx="6578819" cy="284399"/>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050" dirty="0"/>
              <a:t>Software-Defined</a:t>
            </a:r>
            <a:r>
              <a:rPr lang="zh-CN" altLang="en-US" sz="1050" dirty="0"/>
              <a:t> </a:t>
            </a:r>
            <a:r>
              <a:rPr lang="en-US" altLang="zh-CN" sz="1050" dirty="0"/>
              <a:t>Interface with Cache-Coherent Interconnect</a:t>
            </a:r>
            <a:endParaRPr lang="en-US" sz="1050" dirty="0"/>
          </a:p>
        </p:txBody>
      </p:sp>
      <p:sp>
        <p:nvSpPr>
          <p:cNvPr id="35" name="TextBox 34">
            <a:extLst>
              <a:ext uri="{FF2B5EF4-FFF2-40B4-BE49-F238E27FC236}">
                <a16:creationId xmlns:a16="http://schemas.microsoft.com/office/drawing/2014/main" id="{561CE791-C354-124A-044C-219A7F022C11}"/>
              </a:ext>
            </a:extLst>
          </p:cNvPr>
          <p:cNvSpPr txBox="1"/>
          <p:nvPr/>
        </p:nvSpPr>
        <p:spPr>
          <a:xfrm>
            <a:off x="1436493" y="1309784"/>
            <a:ext cx="1084271" cy="438582"/>
          </a:xfrm>
          <a:prstGeom prst="rect">
            <a:avLst/>
          </a:prstGeom>
          <a:noFill/>
        </p:spPr>
        <p:txBody>
          <a:bodyPr wrap="none" lIns="68580" tIns="34290" rIns="68580" bIns="34290" rtlCol="0" anchor="t">
            <a:spAutoFit/>
          </a:bodyPr>
          <a:lstStyle/>
          <a:p>
            <a:r>
              <a:rPr lang="en-US" sz="1200" dirty="0">
                <a:solidFill>
                  <a:schemeClr val="bg1"/>
                </a:solidFill>
              </a:rPr>
              <a:t>AI Compilers</a:t>
            </a:r>
          </a:p>
          <a:p>
            <a:r>
              <a:rPr lang="en-US" sz="1200" dirty="0">
                <a:solidFill>
                  <a:schemeClr val="bg1"/>
                </a:solidFill>
              </a:rPr>
              <a:t>and Runtimes</a:t>
            </a:r>
          </a:p>
        </p:txBody>
      </p:sp>
      <p:sp>
        <p:nvSpPr>
          <p:cNvPr id="18" name="Title 1">
            <a:extLst>
              <a:ext uri="{FF2B5EF4-FFF2-40B4-BE49-F238E27FC236}">
                <a16:creationId xmlns:a16="http://schemas.microsoft.com/office/drawing/2014/main" id="{15D78FB4-E6A0-C336-B246-A6A7F1153CD6}"/>
              </a:ext>
            </a:extLst>
          </p:cNvPr>
          <p:cNvSpPr txBox="1">
            <a:spLocks/>
          </p:cNvSpPr>
          <p:nvPr/>
        </p:nvSpPr>
        <p:spPr>
          <a:xfrm>
            <a:off x="0" y="0"/>
            <a:ext cx="9143999" cy="636422"/>
          </a:xfrm>
          <a:prstGeom prst="rect">
            <a:avLst/>
          </a:prstGeom>
          <a:solidFill>
            <a:schemeClr val="accent1"/>
          </a:solidFill>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200" dirty="0">
                <a:solidFill>
                  <a:schemeClr val="bg1"/>
                </a:solidFill>
                <a:latin typeface="Arial" panose="020B0604020202020204" pitchFamily="34" charset="0"/>
                <a:ea typeface="Calibri" panose="020F0502020204030204" pitchFamily="34" charset="0"/>
              </a:rPr>
              <a:t>Reinventing the Hybrid Cloud For The Future</a:t>
            </a:r>
            <a:br>
              <a:rPr lang="en-US" sz="1800" dirty="0">
                <a:solidFill>
                  <a:schemeClr val="bg1"/>
                </a:solidFill>
                <a:latin typeface="Arial" panose="020B0604020202020204" pitchFamily="34" charset="0"/>
                <a:ea typeface="Calibri" panose="020F0502020204030204" pitchFamily="34" charset="0"/>
              </a:rPr>
            </a:br>
            <a:r>
              <a:rPr lang="en-US" sz="1300" dirty="0">
                <a:solidFill>
                  <a:schemeClr val="bg1"/>
                </a:solidFill>
                <a:latin typeface="Arial" panose="020B0604020202020204" pitchFamily="34" charset="0"/>
                <a:ea typeface="Calibri" panose="020F0502020204030204" pitchFamily="34" charset="0"/>
              </a:rPr>
              <a:t>(Orange bars: new features; green boxes: enhanced components; blue boxes: existing components)</a:t>
            </a:r>
            <a:endParaRPr lang="en-US" dirty="0">
              <a:solidFill>
                <a:schemeClr val="bg1"/>
              </a:solidFill>
            </a:endParaRPr>
          </a:p>
        </p:txBody>
      </p:sp>
    </p:spTree>
    <p:extLst>
      <p:ext uri="{BB962C8B-B14F-4D97-AF65-F5344CB8AC3E}">
        <p14:creationId xmlns:p14="http://schemas.microsoft.com/office/powerpoint/2010/main" val="188884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 grpId="0" animBg="1"/>
      <p:bldP spid="3" grpId="0" animBg="1"/>
      <p:bldP spid="4" grpId="0" animBg="1"/>
      <p:bldP spid="5" grpId="0" animBg="1"/>
      <p:bldP spid="6" grpId="0" animBg="1"/>
      <p:bldP spid="7" grpId="0" animBg="1"/>
      <p:bldP spid="8" grpId="0" animBg="1"/>
      <p:bldP spid="14" grpId="0" animBg="1"/>
      <p:bldP spid="15" grpId="0" animBg="1"/>
      <p:bldP spid="17" grpId="0" animBg="1"/>
      <p:bldP spid="19" grpId="0" animBg="1"/>
      <p:bldP spid="27" grpId="0" animBg="1"/>
      <p:bldP spid="28" grpId="0" animBg="1"/>
      <p:bldP spid="29" grpId="0" animBg="1"/>
      <p:bldP spid="31" grpId="0" animBg="1"/>
      <p:bldP spid="33" grpId="0" animBg="1"/>
      <p:bldP spid="16" grpId="0" animBg="1"/>
      <p:bldP spid="39" grpId="0" animBg="1"/>
      <p:bldP spid="30" grpId="0" animBg="1"/>
      <p:bldP spid="20" grpId="0" animBg="1"/>
      <p:bldP spid="21" grpId="0" animBg="1"/>
      <p:bldP spid="23" grpId="0" animBg="1"/>
      <p:bldP spid="32" grpId="0" animBg="1"/>
      <p:bldP spid="34" grpId="0" animBg="1"/>
      <p:bldP spid="37" grpId="0" animBg="1"/>
      <p:bldP spid="38" grpId="0" animBg="1"/>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8AF6C-490E-3288-FC71-C5B4AD5AB057}"/>
              </a:ext>
            </a:extLst>
          </p:cNvPr>
          <p:cNvSpPr>
            <a:spLocks noGrp="1"/>
          </p:cNvSpPr>
          <p:nvPr>
            <p:ph type="title"/>
          </p:nvPr>
        </p:nvSpPr>
        <p:spPr>
          <a:xfrm>
            <a:off x="0" y="0"/>
            <a:ext cx="9143999" cy="636422"/>
          </a:xfrm>
          <a:solidFill>
            <a:schemeClr val="accent1"/>
          </a:solidFill>
        </p:spPr>
        <p:txBody>
          <a:bodyPr>
            <a:normAutofit/>
          </a:bodyPr>
          <a:lstStyle/>
          <a:p>
            <a:r>
              <a:rPr lang="en-US" sz="2200" dirty="0">
                <a:solidFill>
                  <a:schemeClr val="bg1"/>
                </a:solidFill>
                <a:effectLst/>
                <a:latin typeface="Arial" panose="020B0604020202020204" pitchFamily="34" charset="0"/>
                <a:ea typeface="Calibri" panose="020F0502020204030204" pitchFamily="34" charset="0"/>
              </a:rPr>
              <a:t>Reinventing the Hybrid Cloud For </a:t>
            </a:r>
            <a:r>
              <a:rPr lang="en-US" sz="2200" dirty="0">
                <a:solidFill>
                  <a:schemeClr val="bg1"/>
                </a:solidFill>
                <a:latin typeface="Arial" panose="020B0604020202020204" pitchFamily="34" charset="0"/>
                <a:ea typeface="Calibri" panose="020F0502020204030204" pitchFamily="34" charset="0"/>
              </a:rPr>
              <a:t>T</a:t>
            </a:r>
            <a:r>
              <a:rPr lang="en-US" sz="2200" dirty="0">
                <a:solidFill>
                  <a:schemeClr val="bg1"/>
                </a:solidFill>
                <a:effectLst/>
                <a:latin typeface="Arial" panose="020B0604020202020204" pitchFamily="34" charset="0"/>
                <a:ea typeface="Calibri" panose="020F0502020204030204" pitchFamily="34" charset="0"/>
              </a:rPr>
              <a:t>he </a:t>
            </a:r>
            <a:r>
              <a:rPr lang="en-US" sz="2200" dirty="0">
                <a:solidFill>
                  <a:schemeClr val="bg1"/>
                </a:solidFill>
                <a:latin typeface="Arial" panose="020B0604020202020204" pitchFamily="34" charset="0"/>
                <a:ea typeface="Calibri" panose="020F0502020204030204" pitchFamily="34" charset="0"/>
              </a:rPr>
              <a:t>F</a:t>
            </a:r>
            <a:r>
              <a:rPr lang="en-US" sz="2200" dirty="0">
                <a:solidFill>
                  <a:schemeClr val="bg1"/>
                </a:solidFill>
                <a:effectLst/>
                <a:latin typeface="Arial" panose="020B0604020202020204" pitchFamily="34" charset="0"/>
                <a:ea typeface="Calibri" panose="020F0502020204030204" pitchFamily="34" charset="0"/>
              </a:rPr>
              <a:t>uture</a:t>
            </a:r>
            <a:br>
              <a:rPr lang="en-US" sz="1800" dirty="0">
                <a:solidFill>
                  <a:schemeClr val="bg1"/>
                </a:solidFill>
                <a:effectLst/>
                <a:latin typeface="Arial" panose="020B0604020202020204" pitchFamily="34" charset="0"/>
                <a:ea typeface="Calibri" panose="020F0502020204030204" pitchFamily="34" charset="0"/>
              </a:rPr>
            </a:br>
            <a:r>
              <a:rPr lang="en-US" sz="1300" dirty="0">
                <a:solidFill>
                  <a:schemeClr val="bg1"/>
                </a:solidFill>
                <a:effectLst/>
                <a:latin typeface="Arial" panose="020B0604020202020204" pitchFamily="34" charset="0"/>
                <a:ea typeface="Calibri" panose="020F0502020204030204" pitchFamily="34" charset="0"/>
              </a:rPr>
              <a:t>(Orange bars: new features; green boxes: enhanced components; blue boxes: existing components</a:t>
            </a:r>
            <a:r>
              <a:rPr lang="en-US" sz="1300" dirty="0">
                <a:solidFill>
                  <a:schemeClr val="bg1"/>
                </a:solidFill>
                <a:latin typeface="Arial" panose="020B0604020202020204" pitchFamily="34" charset="0"/>
                <a:ea typeface="Calibri" panose="020F0502020204030204" pitchFamily="34" charset="0"/>
              </a:rPr>
              <a:t>)</a:t>
            </a:r>
            <a:endParaRPr lang="en-US" dirty="0">
              <a:solidFill>
                <a:schemeClr val="bg1"/>
              </a:solidFill>
            </a:endParaRPr>
          </a:p>
        </p:txBody>
      </p:sp>
      <p:sp>
        <p:nvSpPr>
          <p:cNvPr id="5" name="Slide Number Placeholder 4">
            <a:extLst>
              <a:ext uri="{FF2B5EF4-FFF2-40B4-BE49-F238E27FC236}">
                <a16:creationId xmlns:a16="http://schemas.microsoft.com/office/drawing/2014/main" id="{7C30774E-486D-7A8B-38CE-F16FB0BD387B}"/>
              </a:ext>
            </a:extLst>
          </p:cNvPr>
          <p:cNvSpPr>
            <a:spLocks noGrp="1"/>
          </p:cNvSpPr>
          <p:nvPr>
            <p:ph type="sldNum" sz="quarter" idx="12"/>
          </p:nvPr>
        </p:nvSpPr>
        <p:spPr/>
        <p:txBody>
          <a:bodyPr/>
          <a:lstStyle/>
          <a:p>
            <a:fld id="{5DB4A08E-BA08-4B46-B8C3-6E16A62D8372}" type="slidenum">
              <a:rPr lang="en-US" smtClean="0"/>
              <a:t>9</a:t>
            </a:fld>
            <a:endParaRPr lang="en-US" dirty="0"/>
          </a:p>
        </p:txBody>
      </p:sp>
      <p:pic>
        <p:nvPicPr>
          <p:cNvPr id="3" name="Picture 2">
            <a:extLst>
              <a:ext uri="{FF2B5EF4-FFF2-40B4-BE49-F238E27FC236}">
                <a16:creationId xmlns:a16="http://schemas.microsoft.com/office/drawing/2014/main" id="{CF2E0A03-7275-E811-B808-5852A7A0AE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4" y="636422"/>
            <a:ext cx="8728889" cy="4404685"/>
          </a:xfrm>
          <a:prstGeom prst="rect">
            <a:avLst/>
          </a:prstGeom>
        </p:spPr>
      </p:pic>
    </p:spTree>
    <p:extLst>
      <p:ext uri="{BB962C8B-B14F-4D97-AF65-F5344CB8AC3E}">
        <p14:creationId xmlns:p14="http://schemas.microsoft.com/office/powerpoint/2010/main" val="9988627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8b5pRq4SKCnvniorNbG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N8b5pRq4SKCnvniorNbGS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7.xml><?xml version="1.0" encoding="utf-8"?>
<p:tagLst xmlns:a="http://schemas.openxmlformats.org/drawingml/2006/main" xmlns:r="http://schemas.openxmlformats.org/officeDocument/2006/relationships" xmlns:p="http://schemas.openxmlformats.org/presentationml/2006/main">
  <p:tag name="SHAPENAME" val="3. Subtitle"/>
</p:tagLst>
</file>

<file path=ppt/tags/tag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Presentation1" id="{D5B8D9E7-961A-B348-9783-4559B1E76E08}" vid="{08CCBA59-D155-9045-9D41-7B6EF377F34D}"/>
    </a:ext>
  </a:extLst>
</a:theme>
</file>

<file path=ppt/theme/theme3.xml><?xml version="1.0" encoding="utf-8"?>
<a:theme xmlns:a="http://schemas.openxmlformats.org/drawingml/2006/main" name="3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Presentation1" id="{D5B8D9E7-961A-B348-9783-4559B1E76E08}" vid="{08CCBA59-D155-9045-9D41-7B6EF377F34D}"/>
    </a:ext>
  </a:extLst>
</a:theme>
</file>

<file path=ppt/theme/theme4.xml><?xml version="1.0" encoding="utf-8"?>
<a:theme xmlns:a="http://schemas.openxmlformats.org/drawingml/2006/main" name="7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5.xml><?xml version="1.0" encoding="utf-8"?>
<a:theme xmlns:a="http://schemas.openxmlformats.org/drawingml/2006/main" name="15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6.xml><?xml version="1.0" encoding="utf-8"?>
<a:theme xmlns:a="http://schemas.openxmlformats.org/drawingml/2006/main" name="8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6_Plex.pptx" id="{4D19DA92-00A6-0746-848F-5F0D50DAAF78}" vid="{D0F7EE54-E811-3041-81E9-53CA5B7DC001}"/>
    </a:ext>
  </a:extLst>
</a:theme>
</file>

<file path=ppt/theme/theme7.xml><?xml version="1.0" encoding="utf-8"?>
<a:theme xmlns:a="http://schemas.openxmlformats.org/drawingml/2006/main" name="2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31106</TotalTime>
  <Words>2948</Words>
  <Application>Microsoft Macintosh PowerPoint</Application>
  <PresentationFormat>On-screen Show (16:9)</PresentationFormat>
  <Paragraphs>410</Paragraphs>
  <Slides>28</Slides>
  <Notes>8</Notes>
  <HiddenSlides>0</HiddenSlides>
  <MMClips>0</MMClips>
  <ScaleCrop>false</ScaleCrop>
  <HeadingPairs>
    <vt:vector size="8" baseType="variant">
      <vt:variant>
        <vt:lpstr>Fonts Used</vt:lpstr>
      </vt:variant>
      <vt:variant>
        <vt:i4>18</vt:i4>
      </vt:variant>
      <vt:variant>
        <vt:lpstr>Theme</vt:lpstr>
      </vt:variant>
      <vt:variant>
        <vt:i4>7</vt:i4>
      </vt:variant>
      <vt:variant>
        <vt:lpstr>Embedded OLE Servers</vt:lpstr>
      </vt:variant>
      <vt:variant>
        <vt:i4>1</vt:i4>
      </vt:variant>
      <vt:variant>
        <vt:lpstr>Slide Titles</vt:lpstr>
      </vt:variant>
      <vt:variant>
        <vt:i4>28</vt:i4>
      </vt:variant>
    </vt:vector>
  </HeadingPairs>
  <TitlesOfParts>
    <vt:vector size="54" baseType="lpstr">
      <vt:lpstr>等线</vt:lpstr>
      <vt:lpstr>Arial</vt:lpstr>
      <vt:lpstr>Calibri</vt:lpstr>
      <vt:lpstr>Calibri Light</vt:lpstr>
      <vt:lpstr>IBM Plex Sans</vt:lpstr>
      <vt:lpstr>IBM Plex Sans Condensed</vt:lpstr>
      <vt:lpstr>IBM Plex Sans ExtLt</vt:lpstr>
      <vt:lpstr>IBM Plex Sans Light</vt:lpstr>
      <vt:lpstr>IBM Plex Sans Medm</vt:lpstr>
      <vt:lpstr>IBM Plex Sans SmBld</vt:lpstr>
      <vt:lpstr>IBM Plex Sans Thin</vt:lpstr>
      <vt:lpstr>Poppins</vt:lpstr>
      <vt:lpstr>Red Hat Display</vt:lpstr>
      <vt:lpstr>Red Hat Display ExtraBold</vt:lpstr>
      <vt:lpstr>Red Hat Display SemiBold</vt:lpstr>
      <vt:lpstr>Slack-Lato</vt:lpstr>
      <vt:lpstr>Trebuchet MS</vt:lpstr>
      <vt:lpstr>Wingdings</vt:lpstr>
      <vt:lpstr>Office Theme</vt:lpstr>
      <vt:lpstr>1_IBM Brand Template 2022</vt:lpstr>
      <vt:lpstr>3_IBM Brand Template 2022</vt:lpstr>
      <vt:lpstr>7_IBM presentation template</vt:lpstr>
      <vt:lpstr>15_IBM presentation template</vt:lpstr>
      <vt:lpstr>8_IBM presentation template</vt:lpstr>
      <vt:lpstr>23_IBM presentation template</vt:lpstr>
      <vt:lpstr>think-cell Slide</vt:lpstr>
      <vt:lpstr>Evolving The Hybrid Cloud to Support Generative and Agentic Workloads</vt:lpstr>
      <vt:lpstr>Topics</vt:lpstr>
      <vt:lpstr>Optimizing the platform and infrastructure for foundation models …across the whole AI workflow </vt:lpstr>
      <vt:lpstr>IIDAI Vision White Paper</vt:lpstr>
      <vt:lpstr>Goals</vt:lpstr>
      <vt:lpstr>Hybrid Cloud of Today and Tomorrow</vt:lpstr>
      <vt:lpstr>Challenges of AI-centric Hybrid Cloud Computing</vt:lpstr>
      <vt:lpstr>PowerPoint Presentation</vt:lpstr>
      <vt:lpstr>Reinventing the Hybrid Cloud For The Future (Orange bars: new features; green boxes: enhanced components; blue boxes: existing components)</vt:lpstr>
      <vt:lpstr>Agentic Systems</vt:lpstr>
      <vt:lpstr>Agentic Systems</vt:lpstr>
      <vt:lpstr>PowerPoint Presentation</vt:lpstr>
      <vt:lpstr>PowerPoint Presentation</vt:lpstr>
      <vt:lpstr>Infrastructure &amp; Security</vt:lpstr>
      <vt:lpstr>Applications Powered by Our Vision</vt:lpstr>
      <vt:lpstr>Materials Discovery</vt:lpstr>
      <vt:lpstr>Climate and Sustainability</vt:lpstr>
      <vt:lpstr>The Role of Quantum Computing</vt:lpstr>
      <vt:lpstr>The Role of Quantum Computing</vt:lpstr>
      <vt:lpstr>    IBM’s AI Platform Architecture</vt:lpstr>
      <vt:lpstr>PowerPoint Presentation</vt:lpstr>
      <vt:lpstr>PowerPoint Presentation</vt:lpstr>
      <vt:lpstr>Evolving the Hybrid Cloud Platform for AI</vt:lpstr>
      <vt:lpstr>PowerPoint Presentation</vt:lpstr>
      <vt:lpstr>PowerPoint Presentation</vt:lpstr>
      <vt:lpstr>Bringing the power of community innovation to the enterprise</vt:lpstr>
      <vt:lpstr>Watsonx data and AI platform</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Alaa Youssef</cp:lastModifiedBy>
  <cp:revision>231</cp:revision>
  <dcterms:modified xsi:type="dcterms:W3CDTF">2025-02-14T12:41:28Z</dcterms:modified>
</cp:coreProperties>
</file>